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6"/>
  </p:notesMasterIdLst>
  <p:handoutMasterIdLst>
    <p:handoutMasterId r:id="rId7"/>
  </p:handoutMasterIdLst>
  <p:sldIdLst>
    <p:sldId id="258" r:id="rId5"/>
  </p:sldIdLst>
  <p:sldSz cx="12192000" cy="6858000"/>
  <p:notesSz cx="6797675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0" pos="3840" userDrawn="1">
          <p15:clr>
            <a:srgbClr val="A4A3A4"/>
          </p15:clr>
        </p15:guide>
        <p15:guide id="11" pos="3749" userDrawn="1">
          <p15:clr>
            <a:srgbClr val="A4A3A4"/>
          </p15:clr>
        </p15:guide>
        <p15:guide id="12" pos="3931" userDrawn="1">
          <p15:clr>
            <a:srgbClr val="A4A3A4"/>
          </p15:clr>
        </p15:guide>
        <p15:guide id="13" orient="horz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A20E951-F767-40FB-8981-BDCADE0C3650}">
  <a:tblStyle styleId="{CA20E951-F767-40FB-8981-BDCADE0C3650}" styleName="Bio Suisse Tabelle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noFill/>
            </a:ln>
          </a:left>
          <a:right>
            <a:ln w="12700" cmpd="sng"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noFill/>
            </a:ln>
          </a:insideV>
        </a:tcBdr>
        <a:fill>
          <a:noFill/>
        </a:fill>
      </a:tcStyle>
    </a:wholeTbl>
    <a:firstRow>
      <a:tcTxStyle>
        <a:fontRef idx="major"/>
        <a:schemeClr val="lt1"/>
      </a:tcTxStyle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905" autoAdjust="0"/>
    <p:restoredTop sz="96327" autoAdjust="0"/>
  </p:normalViewPr>
  <p:slideViewPr>
    <p:cSldViewPr showGuides="1">
      <p:cViewPr varScale="1">
        <p:scale>
          <a:sx n="88" d="100"/>
          <a:sy n="88" d="100"/>
        </p:scale>
        <p:origin x="561" y="57"/>
      </p:cViewPr>
      <p:guideLst>
        <p:guide pos="3840"/>
        <p:guide pos="3749"/>
        <p:guide pos="3931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120" d="100"/>
          <a:sy n="120" d="100"/>
        </p:scale>
        <p:origin x="3496" y="184"/>
      </p:cViewPr>
      <p:guideLst/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icole Abert" userId="b898a719-ab47-42ca-8272-a2970ebf7b30" providerId="ADAL" clId="{5A7A4D41-A59C-4BFE-A972-755EAD359EF3}"/>
    <pc:docChg chg="modSld">
      <pc:chgData name="Nicole Abert" userId="b898a719-ab47-42ca-8272-a2970ebf7b30" providerId="ADAL" clId="{5A7A4D41-A59C-4BFE-A972-755EAD359EF3}" dt="2022-07-29T13:08:01.030" v="14" actId="20577"/>
      <pc:docMkLst>
        <pc:docMk/>
      </pc:docMkLst>
      <pc:sldChg chg="modSp mod">
        <pc:chgData name="Nicole Abert" userId="b898a719-ab47-42ca-8272-a2970ebf7b30" providerId="ADAL" clId="{5A7A4D41-A59C-4BFE-A972-755EAD359EF3}" dt="2022-07-29T13:08:01.030" v="14" actId="20577"/>
        <pc:sldMkLst>
          <pc:docMk/>
          <pc:sldMk cId="795986855" sldId="258"/>
        </pc:sldMkLst>
      </pc:sldChg>
    </pc:docChg>
  </pc:docChgLst>
  <pc:docChgLst>
    <pc:chgData name="Karin Wassmer" userId="db2bd37b-9450-4e84-a3be-08bffdb4b8ee" providerId="ADAL" clId="{D05588D7-3D22-46B3-8D4B-B32167FFA6F5}"/>
    <pc:docChg chg="modSld">
      <pc:chgData name="Karin Wassmer" userId="db2bd37b-9450-4e84-a3be-08bffdb4b8ee" providerId="ADAL" clId="{D05588D7-3D22-46B3-8D4B-B32167FFA6F5}" dt="2022-03-31T08:30:54.185" v="0" actId="20577"/>
      <pc:docMkLst>
        <pc:docMk/>
      </pc:docMkLst>
      <pc:sldChg chg="modSp mod">
        <pc:chgData name="Karin Wassmer" userId="db2bd37b-9450-4e84-a3be-08bffdb4b8ee" providerId="ADAL" clId="{D05588D7-3D22-46B3-8D4B-B32167FFA6F5}" dt="2022-03-31T08:30:54.185" v="0" actId="20577"/>
        <pc:sldMkLst>
          <pc:docMk/>
          <pc:sldMk cId="795986855" sldId="258"/>
        </pc:sldMkLst>
      </pc:sldChg>
    </pc:docChg>
  </pc:docChgLst>
  <pc:docChgLst>
    <pc:chgData name="Karin Wassmer" userId="db2bd37b-9450-4e84-a3be-08bffdb4b8ee" providerId="ADAL" clId="{31D8A15F-1F01-4DF6-A570-D52D51F42B93}"/>
    <pc:docChg chg="modSld">
      <pc:chgData name="Karin Wassmer" userId="db2bd37b-9450-4e84-a3be-08bffdb4b8ee" providerId="ADAL" clId="{31D8A15F-1F01-4DF6-A570-D52D51F42B93}" dt="2023-08-30T13:56:46.827" v="15" actId="20577"/>
      <pc:docMkLst>
        <pc:docMk/>
      </pc:docMkLst>
    </pc:docChg>
  </pc:docChgLst>
  <pc:docChgLst>
    <pc:chgData name="Nicole Abert" userId="b898a719-ab47-42ca-8272-a2970ebf7b30" providerId="ADAL" clId="{FF256D4E-A7EF-469D-84F3-6A45446B198E}"/>
    <pc:docChg chg="modSld">
      <pc:chgData name="Nicole Abert" userId="b898a719-ab47-42ca-8272-a2970ebf7b30" providerId="ADAL" clId="{FF256D4E-A7EF-469D-84F3-6A45446B198E}" dt="2022-06-30T07:15:17.780" v="2" actId="20577"/>
      <pc:docMkLst>
        <pc:docMk/>
      </pc:docMkLst>
    </pc:docChg>
  </pc:docChgLst>
  <pc:docChgLst>
    <pc:chgData name="Nicole Abert" userId="b898a719-ab47-42ca-8272-a2970ebf7b30" providerId="ADAL" clId="{C29FE176-8038-43E8-BB2B-B6EE05B57449}"/>
    <pc:docChg chg="modSld">
      <pc:chgData name="Nicole Abert" userId="b898a719-ab47-42ca-8272-a2970ebf7b30" providerId="ADAL" clId="{C29FE176-8038-43E8-BB2B-B6EE05B57449}" dt="2023-09-29T06:33:37.039" v="7" actId="14100"/>
      <pc:docMkLst>
        <pc:docMk/>
      </pc:docMkLst>
    </pc:docChg>
  </pc:docChgLst>
  <pc:docChgLst>
    <pc:chgData name="Carla Kägi" userId="d56b1912-216c-4e7d-b94b-f054289e1fd3" providerId="ADAL" clId="{57CE9E31-F7AD-4AEC-A090-76D42432DA7C}"/>
    <pc:docChg chg="custSel modSld">
      <pc:chgData name="Carla Kägi" userId="d56b1912-216c-4e7d-b94b-f054289e1fd3" providerId="ADAL" clId="{57CE9E31-F7AD-4AEC-A090-76D42432DA7C}" dt="2023-08-31T12:31:20.587" v="70" actId="20577"/>
      <pc:docMkLst>
        <pc:docMk/>
      </pc:docMkLst>
    </pc:docChg>
  </pc:docChgLst>
  <pc:docChgLst>
    <pc:chgData name="Carla Kägi" userId="d56b1912-216c-4e7d-b94b-f054289e1fd3" providerId="ADAL" clId="{BB67B938-4497-4FF4-B719-4ABC8588637C}"/>
    <pc:docChg chg="modSld">
      <pc:chgData name="Carla Kägi" userId="d56b1912-216c-4e7d-b94b-f054289e1fd3" providerId="ADAL" clId="{BB67B938-4497-4FF4-B719-4ABC8588637C}" dt="2024-01-30T08:35:40.596" v="23" actId="20577"/>
      <pc:docMkLst>
        <pc:docMk/>
      </pc:docMkLst>
    </pc:docChg>
  </pc:docChgLst>
  <pc:docChgLst>
    <pc:chgData name="Karin Wassmer" userId="db2bd37b-9450-4e84-a3be-08bffdb4b8ee" providerId="ADAL" clId="{4D24F4EC-7037-499F-95D4-D45C769357B0}"/>
    <pc:docChg chg="modSld">
      <pc:chgData name="Karin Wassmer" userId="db2bd37b-9450-4e84-a3be-08bffdb4b8ee" providerId="ADAL" clId="{4D24F4EC-7037-499F-95D4-D45C769357B0}" dt="2023-09-22T08:08:07.593" v="19" actId="20577"/>
      <pc:docMkLst>
        <pc:docMk/>
      </pc:docMkLst>
      <pc:sldChg chg="modSp mod">
        <pc:chgData name="Karin Wassmer" userId="db2bd37b-9450-4e84-a3be-08bffdb4b8ee" providerId="ADAL" clId="{4D24F4EC-7037-499F-95D4-D45C769357B0}" dt="2023-09-22T08:08:07.593" v="19" actId="20577"/>
        <pc:sldMkLst>
          <pc:docMk/>
          <pc:sldMk cId="795986855" sldId="258"/>
        </pc:sldMkLst>
      </pc:sldChg>
    </pc:docChg>
  </pc:docChgLst>
  <pc:docChgLst>
    <pc:chgData name="Nicole Abert" userId="b898a719-ab47-42ca-8272-a2970ebf7b30" providerId="ADAL" clId="{93406AF1-E2DB-4FE3-B567-6207360907AC}"/>
    <pc:docChg chg="modSld">
      <pc:chgData name="Nicole Abert" userId="b898a719-ab47-42ca-8272-a2970ebf7b30" providerId="ADAL" clId="{93406AF1-E2DB-4FE3-B567-6207360907AC}" dt="2024-10-04T07:12:37.354" v="97" actId="14100"/>
      <pc:docMkLst>
        <pc:docMk/>
      </pc:docMkLst>
      <pc:sldChg chg="addSp modSp mod">
        <pc:chgData name="Nicole Abert" userId="b898a719-ab47-42ca-8272-a2970ebf7b30" providerId="ADAL" clId="{93406AF1-E2DB-4FE3-B567-6207360907AC}" dt="2024-10-04T07:12:37.354" v="97" actId="14100"/>
        <pc:sldMkLst>
          <pc:docMk/>
          <pc:sldMk cId="795986855" sldId="258"/>
        </pc:sldMkLst>
      </pc:sldChg>
    </pc:docChg>
  </pc:docChgLst>
  <pc:docChgLst>
    <pc:chgData name="Carla Kägi" userId="d56b1912-216c-4e7d-b94b-f054289e1fd3" providerId="ADAL" clId="{DFD1CEFB-A44B-4042-8F28-10C73FC4E9EF}"/>
    <pc:docChg chg="modSld">
      <pc:chgData name="Carla Kägi" userId="d56b1912-216c-4e7d-b94b-f054289e1fd3" providerId="ADAL" clId="{DFD1CEFB-A44B-4042-8F28-10C73FC4E9EF}" dt="2024-07-31T09:31:04.570" v="56" actId="20577"/>
      <pc:docMkLst>
        <pc:docMk/>
      </pc:docMkLst>
    </pc:docChg>
  </pc:docChgLst>
  <pc:docChgLst>
    <pc:chgData name="Nicole Abert" userId="b898a719-ab47-42ca-8272-a2970ebf7b30" providerId="ADAL" clId="{1695D7F7-B05E-4BDE-AFC7-7EA1D92CA73E}"/>
    <pc:docChg chg="modSld">
      <pc:chgData name="Nicole Abert" userId="b898a719-ab47-42ca-8272-a2970ebf7b30" providerId="ADAL" clId="{1695D7F7-B05E-4BDE-AFC7-7EA1D92CA73E}" dt="2024-10-31T09:06:02.227" v="21" actId="20577"/>
      <pc:docMkLst>
        <pc:docMk/>
      </pc:docMkLst>
    </pc:docChg>
  </pc:docChgLst>
  <pc:docChgLst>
    <pc:chgData name="Karin Wassmer" userId="db2bd37b-9450-4e84-a3be-08bffdb4b8ee" providerId="ADAL" clId="{E7E26BF4-6612-4A2F-82CD-50266833258F}"/>
    <pc:docChg chg="modSld">
      <pc:chgData name="Karin Wassmer" userId="db2bd37b-9450-4e84-a3be-08bffdb4b8ee" providerId="ADAL" clId="{E7E26BF4-6612-4A2F-82CD-50266833258F}" dt="2023-06-27T08:07:28.377" v="22" actId="20577"/>
      <pc:docMkLst>
        <pc:docMk/>
      </pc:docMkLst>
      <pc:sldChg chg="modSp mod">
        <pc:chgData name="Karin Wassmer" userId="db2bd37b-9450-4e84-a3be-08bffdb4b8ee" providerId="ADAL" clId="{E7E26BF4-6612-4A2F-82CD-50266833258F}" dt="2023-06-27T08:07:28.377" v="22" actId="20577"/>
        <pc:sldMkLst>
          <pc:docMk/>
          <pc:sldMk cId="795986855" sldId="258"/>
        </pc:sldMkLst>
      </pc:sldChg>
    </pc:docChg>
  </pc:docChgLst>
  <pc:docChgLst>
    <pc:chgData name="Nicole Abert" userId="b898a719-ab47-42ca-8272-a2970ebf7b30" providerId="ADAL" clId="{E10FEF4E-BC30-48EC-AD1D-3F3408BBAC32}"/>
    <pc:docChg chg="modSld">
      <pc:chgData name="Nicole Abert" userId="b898a719-ab47-42ca-8272-a2970ebf7b30" providerId="ADAL" clId="{E10FEF4E-BC30-48EC-AD1D-3F3408BBAC32}" dt="2023-01-31T10:27:34.468" v="82" actId="20577"/>
      <pc:docMkLst>
        <pc:docMk/>
      </pc:docMkLst>
    </pc:docChg>
  </pc:docChgLst>
  <pc:docChgLst>
    <pc:chgData name="Karin Wassmer" userId="db2bd37b-9450-4e84-a3be-08bffdb4b8ee" providerId="ADAL" clId="{4DABABE2-8D24-423A-A3CF-E0AD73F74BF0}"/>
    <pc:docChg chg="modSld">
      <pc:chgData name="Karin Wassmer" userId="db2bd37b-9450-4e84-a3be-08bffdb4b8ee" providerId="ADAL" clId="{4DABABE2-8D24-423A-A3CF-E0AD73F74BF0}" dt="2023-07-24T12:13:01.162" v="1" actId="20577"/>
      <pc:docMkLst>
        <pc:docMk/>
      </pc:docMkLst>
      <pc:sldChg chg="modSp mod">
        <pc:chgData name="Karin Wassmer" userId="db2bd37b-9450-4e84-a3be-08bffdb4b8ee" providerId="ADAL" clId="{4DABABE2-8D24-423A-A3CF-E0AD73F74BF0}" dt="2023-07-24T12:13:01.162" v="1" actId="20577"/>
        <pc:sldMkLst>
          <pc:docMk/>
          <pc:sldMk cId="795986855" sldId="258"/>
        </pc:sldMkLst>
      </pc:sldChg>
    </pc:docChg>
  </pc:docChgLst>
  <pc:docChgLst>
    <pc:chgData name="Carla Kägi" userId="d56b1912-216c-4e7d-b94b-f054289e1fd3" providerId="ADAL" clId="{78778226-2243-498B-A8C6-52D9673F4E0C}"/>
    <pc:docChg chg="modSld">
      <pc:chgData name="Carla Kägi" userId="d56b1912-216c-4e7d-b94b-f054289e1fd3" providerId="ADAL" clId="{78778226-2243-498B-A8C6-52D9673F4E0C}" dt="2025-06-27T09:49:59.237" v="21" actId="20577"/>
      <pc:docMkLst>
        <pc:docMk/>
      </pc:docMkLst>
      <pc:sldChg chg="modSp mod">
        <pc:chgData name="Carla Kägi" userId="d56b1912-216c-4e7d-b94b-f054289e1fd3" providerId="ADAL" clId="{78778226-2243-498B-A8C6-52D9673F4E0C}" dt="2025-06-27T09:49:59.237" v="21" actId="20577"/>
        <pc:sldMkLst>
          <pc:docMk/>
          <pc:sldMk cId="795986855" sldId="258"/>
        </pc:sldMkLst>
        <pc:spChg chg="mod">
          <ac:chgData name="Carla Kägi" userId="d56b1912-216c-4e7d-b94b-f054289e1fd3" providerId="ADAL" clId="{78778226-2243-498B-A8C6-52D9673F4E0C}" dt="2025-06-27T09:49:50.524" v="15" actId="20577"/>
          <ac:spMkLst>
            <pc:docMk/>
            <pc:sldMk cId="795986855" sldId="258"/>
            <ac:spMk id="12" creationId="{B9330318-1BC9-0FD3-E6E9-6258204D8D64}"/>
          </ac:spMkLst>
        </pc:spChg>
        <pc:spChg chg="mod">
          <ac:chgData name="Carla Kägi" userId="d56b1912-216c-4e7d-b94b-f054289e1fd3" providerId="ADAL" clId="{78778226-2243-498B-A8C6-52D9673F4E0C}" dt="2025-06-27T09:49:59.237" v="21" actId="20577"/>
          <ac:spMkLst>
            <pc:docMk/>
            <pc:sldMk cId="795986855" sldId="258"/>
            <ac:spMk id="24" creationId="{BEF1122E-D387-7357-2619-26222F3CC082}"/>
          </ac:spMkLst>
        </pc:spChg>
      </pc:sldChg>
    </pc:docChg>
  </pc:docChgLst>
  <pc:docChgLst>
    <pc:chgData name="Carla Kägi" userId="d56b1912-216c-4e7d-b94b-f054289e1fd3" providerId="ADAL" clId="{0B1B1943-F43D-4DC3-AA80-349621CD0372}"/>
    <pc:docChg chg="modSld">
      <pc:chgData name="Carla Kägi" userId="d56b1912-216c-4e7d-b94b-f054289e1fd3" providerId="ADAL" clId="{0B1B1943-F43D-4DC3-AA80-349621CD0372}" dt="2024-09-30T08:27:08.922" v="5" actId="20577"/>
      <pc:docMkLst>
        <pc:docMk/>
      </pc:docMkLst>
    </pc:docChg>
  </pc:docChgLst>
  <pc:docChgLst>
    <pc:chgData name="Carla Kägi" userId="d56b1912-216c-4e7d-b94b-f054289e1fd3" providerId="ADAL" clId="{2A820D1E-8218-4EFC-ABED-BA3240A9522A}"/>
    <pc:docChg chg="custSel modSld">
      <pc:chgData name="Carla Kägi" userId="d56b1912-216c-4e7d-b94b-f054289e1fd3" providerId="ADAL" clId="{2A820D1E-8218-4EFC-ABED-BA3240A9522A}" dt="2024-08-07T13:05:41.784" v="75" actId="1076"/>
      <pc:docMkLst>
        <pc:docMk/>
      </pc:docMkLst>
      <pc:sldChg chg="addSp delSp modSp mod">
        <pc:chgData name="Carla Kägi" userId="d56b1912-216c-4e7d-b94b-f054289e1fd3" providerId="ADAL" clId="{2A820D1E-8218-4EFC-ABED-BA3240A9522A}" dt="2024-08-07T13:05:41.784" v="75" actId="1076"/>
        <pc:sldMkLst>
          <pc:docMk/>
          <pc:sldMk cId="795986855" sldId="258"/>
        </pc:sldMkLst>
      </pc:sldChg>
    </pc:docChg>
  </pc:docChgLst>
  <pc:docChgLst>
    <pc:chgData name="Nicole Abert" userId="b898a719-ab47-42ca-8272-a2970ebf7b30" providerId="ADAL" clId="{15A57A98-77F0-404C-9102-738B8D6CC666}"/>
    <pc:docChg chg="undo custSel modSld">
      <pc:chgData name="Nicole Abert" userId="b898a719-ab47-42ca-8272-a2970ebf7b30" providerId="ADAL" clId="{15A57A98-77F0-404C-9102-738B8D6CC666}" dt="2022-12-20T09:00:06.759" v="261" actId="20577"/>
      <pc:docMkLst>
        <pc:docMk/>
      </pc:docMkLst>
    </pc:docChg>
  </pc:docChgLst>
  <pc:docChgLst>
    <pc:chgData name="Karin Wassmer" userId="db2bd37b-9450-4e84-a3be-08bffdb4b8ee" providerId="ADAL" clId="{014051C6-5AF2-4678-8450-3D1FA5B6F8AA}"/>
    <pc:docChg chg="modSld">
      <pc:chgData name="Karin Wassmer" userId="db2bd37b-9450-4e84-a3be-08bffdb4b8ee" providerId="ADAL" clId="{014051C6-5AF2-4678-8450-3D1FA5B6F8AA}" dt="2023-05-30T07:17:14.133" v="4" actId="20577"/>
      <pc:docMkLst>
        <pc:docMk/>
      </pc:docMkLst>
      <pc:sldChg chg="modSp mod">
        <pc:chgData name="Karin Wassmer" userId="db2bd37b-9450-4e84-a3be-08bffdb4b8ee" providerId="ADAL" clId="{014051C6-5AF2-4678-8450-3D1FA5B6F8AA}" dt="2023-05-30T07:17:14.133" v="4" actId="20577"/>
        <pc:sldMkLst>
          <pc:docMk/>
          <pc:sldMk cId="795986855" sldId="258"/>
        </pc:sldMkLst>
      </pc:sldChg>
    </pc:docChg>
  </pc:docChgLst>
  <pc:docChgLst>
    <pc:chgData name="Karin Wassmer" userId="db2bd37b-9450-4e84-a3be-08bffdb4b8ee" providerId="ADAL" clId="{F77DF808-85D6-4052-A4F2-69A33A055FF8}"/>
    <pc:docChg chg="custSel modSld">
      <pc:chgData name="Karin Wassmer" userId="db2bd37b-9450-4e84-a3be-08bffdb4b8ee" providerId="ADAL" clId="{F77DF808-85D6-4052-A4F2-69A33A055FF8}" dt="2023-04-17T16:22:09.174" v="71" actId="20577"/>
      <pc:docMkLst>
        <pc:docMk/>
      </pc:docMkLst>
    </pc:docChg>
  </pc:docChgLst>
  <pc:docChgLst>
    <pc:chgData name="Nicole Abert" userId="b898a719-ab47-42ca-8272-a2970ebf7b30" providerId="ADAL" clId="{0C72EB38-4FC1-46DF-A952-7E33AFFE7AF1}"/>
    <pc:docChg chg="modSld">
      <pc:chgData name="Nicole Abert" userId="b898a719-ab47-42ca-8272-a2970ebf7b30" providerId="ADAL" clId="{0C72EB38-4FC1-46DF-A952-7E33AFFE7AF1}" dt="2025-01-16T10:28:26.046" v="22" actId="20577"/>
      <pc:docMkLst>
        <pc:docMk/>
      </pc:docMkLst>
    </pc:docChg>
  </pc:docChgLst>
  <pc:docChgLst>
    <pc:chgData name="Karin Wassmer" userId="db2bd37b-9450-4e84-a3be-08bffdb4b8ee" providerId="ADAL" clId="{CC1BA09D-0106-4022-9D8F-E29D2AD864D3}"/>
    <pc:docChg chg="modSld">
      <pc:chgData name="Karin Wassmer" userId="db2bd37b-9450-4e84-a3be-08bffdb4b8ee" providerId="ADAL" clId="{CC1BA09D-0106-4022-9D8F-E29D2AD864D3}" dt="2022-11-30T12:56:17.820" v="5" actId="20577"/>
      <pc:docMkLst>
        <pc:docMk/>
      </pc:docMkLst>
    </pc:docChg>
  </pc:docChgLst>
  <pc:docChgLst>
    <pc:chgData name="Karin Wassmer" userId="db2bd37b-9450-4e84-a3be-08bffdb4b8ee" providerId="ADAL" clId="{10F1867A-F552-4B6F-A2A0-8F5C1621F28D}"/>
    <pc:docChg chg="modSld">
      <pc:chgData name="Karin Wassmer" userId="db2bd37b-9450-4e84-a3be-08bffdb4b8ee" providerId="ADAL" clId="{10F1867A-F552-4B6F-A2A0-8F5C1621F28D}" dt="2023-05-04T14:29:22.166" v="31" actId="20577"/>
      <pc:docMkLst>
        <pc:docMk/>
      </pc:docMkLst>
    </pc:docChg>
  </pc:docChgLst>
  <pc:docChgLst>
    <pc:chgData name="Nicole Abert" userId="b898a719-ab47-42ca-8272-a2970ebf7b30" providerId="ADAL" clId="{B3D661D3-F673-415A-B653-F41D20E79C9D}"/>
    <pc:docChg chg="custSel modSld">
      <pc:chgData name="Nicole Abert" userId="b898a719-ab47-42ca-8272-a2970ebf7b30" providerId="ADAL" clId="{B3D661D3-F673-415A-B653-F41D20E79C9D}" dt="2024-06-25T15:31:49.502" v="11" actId="478"/>
      <pc:docMkLst>
        <pc:docMk/>
      </pc:docMkLst>
    </pc:docChg>
  </pc:docChgLst>
  <pc:docChgLst>
    <pc:chgData name="Nicole Abert" userId="b898a719-ab47-42ca-8272-a2970ebf7b30" providerId="ADAL" clId="{3C1B9DED-9519-4B00-96D3-9C2B52AF683A}"/>
    <pc:docChg chg="custSel modSld">
      <pc:chgData name="Nicole Abert" userId="b898a719-ab47-42ca-8272-a2970ebf7b30" providerId="ADAL" clId="{3C1B9DED-9519-4B00-96D3-9C2B52AF683A}" dt="2024-12-10T11:10:02.050" v="33" actId="14100"/>
      <pc:docMkLst>
        <pc:docMk/>
      </pc:docMkLst>
    </pc:docChg>
  </pc:docChgLst>
  <pc:docChgLst>
    <pc:chgData name="Carla Kägi" userId="d56b1912-216c-4e7d-b94b-f054289e1fd3" providerId="ADAL" clId="{7A4D01FA-33F6-404F-B3CD-C59CC08F4CCB}"/>
    <pc:docChg chg="custSel modSld">
      <pc:chgData name="Carla Kägi" userId="d56b1912-216c-4e7d-b94b-f054289e1fd3" providerId="ADAL" clId="{7A4D01FA-33F6-404F-B3CD-C59CC08F4CCB}" dt="2023-11-01T09:13:42.557" v="166" actId="14100"/>
      <pc:docMkLst>
        <pc:docMk/>
      </pc:docMkLst>
    </pc:docChg>
  </pc:docChgLst>
  <pc:docChgLst>
    <pc:chgData name="Nicole Abert" userId="b898a719-ab47-42ca-8272-a2970ebf7b30" providerId="ADAL" clId="{65FDAF0E-EFCC-41BB-AEB8-DE64AFF77BB5}"/>
    <pc:docChg chg="modSld">
      <pc:chgData name="Nicole Abert" userId="b898a719-ab47-42ca-8272-a2970ebf7b30" providerId="ADAL" clId="{65FDAF0E-EFCC-41BB-AEB8-DE64AFF77BB5}" dt="2022-04-22T07:05:44.803" v="4" actId="20577"/>
      <pc:docMkLst>
        <pc:docMk/>
      </pc:docMkLst>
    </pc:docChg>
  </pc:docChgLst>
  <pc:docChgLst>
    <pc:chgData name="Nicole Abert" userId="b898a719-ab47-42ca-8272-a2970ebf7b30" providerId="ADAL" clId="{201D7560-DCE9-4B2D-8E3D-78AE19B67718}"/>
    <pc:docChg chg="modSld">
      <pc:chgData name="Nicole Abert" userId="b898a719-ab47-42ca-8272-a2970ebf7b30" providerId="ADAL" clId="{201D7560-DCE9-4B2D-8E3D-78AE19B67718}" dt="2024-08-22T09:47:06.123" v="65" actId="1076"/>
      <pc:docMkLst>
        <pc:docMk/>
      </pc:docMkLst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BCF0CB-3E7B-7B46-995F-B39E47BB944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EE2EFD4-1329-7945-BD7A-17B1CB67020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E5B689-D7AC-2047-AE16-57F0693263B9}" type="datetimeFigureOut">
              <a:rPr lang="de-CH" smtClean="0"/>
              <a:t>27.06.2025</a:t>
            </a:fld>
            <a:endParaRPr lang="de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A20322-C9AF-E349-A0F1-22E821C3335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73ED16-D41B-8A41-A824-5036935CF44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6AEE8A-A499-8745-9353-7FC41BC9C16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45498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DC9690-DF4A-4B80-BE8B-DC7A3D52BB83}" type="datetimeFigureOut">
              <a:rPr lang="de-CH" smtClean="0"/>
              <a:t>27.06.2025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59D10A-4F88-4AB7-93F3-55FFBD5B1EC8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351239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1.02.2022</a:t>
            </a:r>
            <a:endParaRPr lang="de-CH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Organigramme</a:t>
            </a:r>
            <a:endParaRPr lang="de-CH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/>
              <a:t>Seite </a:t>
            </a:r>
            <a:fld id="{90415995-364F-4B20-B800-C0FFE25824AF}" type="slidenum">
              <a:rPr lang="de-CH" smtClean="0"/>
              <a:pPr/>
              <a:t>‹Nr.›</a:t>
            </a:fld>
            <a:endParaRPr lang="de-CH" dirty="0"/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315999" y="4198923"/>
            <a:ext cx="7560000" cy="1368030"/>
          </a:xfrm>
          <a:ln>
            <a:solidFill>
              <a:schemeClr val="bg1"/>
            </a:solidFill>
          </a:ln>
        </p:spPr>
        <p:txBody>
          <a:bodyPr lIns="198000" tIns="144000" rIns="198000" bIns="144000" anchor="b" anchorCtr="0">
            <a:spAutoFit/>
          </a:bodyPr>
          <a:lstStyle>
            <a:lvl1pPr>
              <a:lnSpc>
                <a:spcPts val="4200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de-CH" dirty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A160F6AF-60E6-4DE6-87D8-AFAC8084A58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2806" y="548680"/>
            <a:ext cx="1726387" cy="1404518"/>
          </a:xfrm>
          <a:prstGeom prst="rect">
            <a:avLst/>
          </a:prstGeom>
        </p:spPr>
      </p:pic>
      <p:sp>
        <p:nvSpPr>
          <p:cNvPr id="12" name="Textplatzhalter 4">
            <a:extLst>
              <a:ext uri="{FF2B5EF4-FFF2-40B4-BE49-F238E27FC236}">
                <a16:creationId xmlns:a16="http://schemas.microsoft.com/office/drawing/2014/main" id="{DBD9A420-28E7-6240-B6FE-71B31CF0820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315999" y="5664991"/>
            <a:ext cx="7560000" cy="324743"/>
          </a:xfrm>
        </p:spPr>
        <p:txBody>
          <a:bodyPr vert="horz" lIns="198000" tIns="0" rIns="0" bIns="0" rtlCol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lang="de-CH" sz="1600" dirty="0">
                <a:solidFill>
                  <a:schemeClr val="bg1"/>
                </a:solidFill>
              </a:defRPr>
            </a:lvl1pPr>
          </a:lstStyle>
          <a:p>
            <a:pPr marL="0" lvl="0" indent="0">
              <a:spcAft>
                <a:spcPts val="0"/>
              </a:spcAft>
              <a:buNone/>
            </a:pPr>
            <a:r>
              <a:rPr lang="de-CH" dirty="0"/>
              <a:t>Optional: Anlass, Vorname Nachname, Datum</a:t>
            </a:r>
          </a:p>
        </p:txBody>
      </p:sp>
    </p:spTree>
    <p:extLst>
      <p:ext uri="{BB962C8B-B14F-4D97-AF65-F5344CB8AC3E}">
        <p14:creationId xmlns:p14="http://schemas.microsoft.com/office/powerpoint/2010/main" val="3945054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535DB5-73FF-CE47-9336-9490B45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de-DE"/>
              <a:t>1.02.2022</a:t>
            </a:r>
            <a:endParaRPr lang="de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A91535E-D948-8B40-9790-EDEFFBD43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Organigramme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69CC1F-00D4-6D4A-9C6C-3A46578883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15995-364F-4B20-B800-C0FFE25824AF}" type="slidenum">
              <a:rPr lang="de-CH" smtClean="0"/>
              <a:pPr/>
              <a:t>‹Nr.›</a:t>
            </a:fld>
            <a:endParaRPr lang="de-CH" b="1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087021C-B43F-0C43-9FC7-DBAC35AD9F9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1"/>
            <a:ext cx="12192000" cy="6021388"/>
          </a:xfrm>
          <a:solidFill>
            <a:schemeClr val="bg1">
              <a:lumMod val="75000"/>
            </a:schemeClr>
          </a:solidFill>
        </p:spPr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520146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1.02.2022</a:t>
            </a:r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Organigramme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15995-364F-4B20-B800-C0FFE25824A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06730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1.02.2022</a:t>
            </a:r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Organigramme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15995-364F-4B20-B800-C0FFE25824AF}" type="slidenum">
              <a:rPr lang="de-CH" smtClean="0"/>
              <a:t>‹Nr.›</a:t>
            </a:fld>
            <a:endParaRPr lang="de-CH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63A4C66F-62BC-44C8-B51A-88F4D6CDA01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0356" y="549275"/>
            <a:ext cx="712409" cy="574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63130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tzte Folie - Konta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0BEFF570-DEE3-1042-9A3D-9E92D52DC5AB}"/>
              </a:ext>
            </a:extLst>
          </p:cNvPr>
          <p:cNvSpPr/>
          <p:nvPr userDrawn="1"/>
        </p:nvSpPr>
        <p:spPr>
          <a:xfrm>
            <a:off x="6240463" y="3331372"/>
            <a:ext cx="4656569" cy="8156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600"/>
              </a:spcAft>
              <a:tabLst>
                <a:tab pos="2843213" algn="l"/>
              </a:tabLst>
            </a:pPr>
            <a:r>
              <a:rPr lang="de-CH" sz="1200" dirty="0"/>
              <a:t>© Die Inhalte dieser Präsentation sind Eigentum von Bio Suisse und dürfen nur mit Genehmigung weiterverwendet werden.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>
                <a:tab pos="2843213" algn="l"/>
              </a:tabLst>
              <a:defRPr/>
            </a:pPr>
            <a:r>
              <a:rPr lang="de-CH" sz="1200" dirty="0"/>
              <a:t>© L</a:t>
            </a:r>
            <a:r>
              <a:rPr lang="fr-FR" sz="1200" dirty="0"/>
              <a:t>es contenus de cette présentation sont la propriété de Bio Suisse et ne peuvent être réutilisés sans autorisation.</a:t>
            </a:r>
            <a:endParaRPr lang="de-CH" sz="1200" dirty="0"/>
          </a:p>
        </p:txBody>
      </p:sp>
      <p:pic>
        <p:nvPicPr>
          <p:cNvPr id="8" name="Grafik 9">
            <a:extLst>
              <a:ext uri="{FF2B5EF4-FFF2-40B4-BE49-F238E27FC236}">
                <a16:creationId xmlns:a16="http://schemas.microsoft.com/office/drawing/2014/main" id="{13C4CE11-C5B1-DE47-BDDA-8C3F61D6E5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2664178"/>
          </a:xfrm>
          <a:prstGeom prst="rect">
            <a:avLst/>
          </a:prstGeom>
        </p:spPr>
      </p:pic>
      <p:pic>
        <p:nvPicPr>
          <p:cNvPr id="10" name="Picture 16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4F260848-3D27-8B47-B517-67784EE43DC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9616" y="357828"/>
            <a:ext cx="6936432" cy="1919044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5D31C43-477B-A941-A85E-6ADC604A917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19351" y="3331372"/>
            <a:ext cx="4656569" cy="2690016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600"/>
            </a:lvl1pPr>
            <a:lvl2pPr>
              <a:buNone/>
              <a:defRPr sz="1600"/>
            </a:lvl2pPr>
            <a:lvl3pPr>
              <a:buNone/>
              <a:defRPr sz="1600"/>
            </a:lvl3pPr>
            <a:lvl4pPr>
              <a:buNone/>
              <a:defRPr sz="1600"/>
            </a:lvl4pPr>
            <a:lvl5pPr>
              <a:buNone/>
              <a:defRPr sz="16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4" name="Datumsplatzhalter 1">
            <a:extLst>
              <a:ext uri="{FF2B5EF4-FFF2-40B4-BE49-F238E27FC236}">
                <a16:creationId xmlns:a16="http://schemas.microsoft.com/office/drawing/2014/main" id="{5A0E010D-8E47-BB46-B457-963345280AE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56441" y="6456363"/>
            <a:ext cx="1080120" cy="98425"/>
          </a:xfrm>
        </p:spPr>
        <p:txBody>
          <a:bodyPr/>
          <a:lstStyle/>
          <a:p>
            <a:r>
              <a:rPr lang="de-DE"/>
              <a:t>1.02.2022</a:t>
            </a:r>
            <a:endParaRPr lang="de-CH"/>
          </a:p>
        </p:txBody>
      </p:sp>
      <p:sp>
        <p:nvSpPr>
          <p:cNvPr id="15" name="Fußzeilenplatzhalter 2">
            <a:extLst>
              <a:ext uri="{FF2B5EF4-FFF2-40B4-BE49-F238E27FC236}">
                <a16:creationId xmlns:a16="http://schemas.microsoft.com/office/drawing/2014/main" id="{5A014681-99C8-254F-A9BF-ACDCB21CC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43472" y="6456363"/>
            <a:ext cx="5400600" cy="98425"/>
          </a:xfrm>
        </p:spPr>
        <p:txBody>
          <a:bodyPr/>
          <a:lstStyle/>
          <a:p>
            <a:r>
              <a:rPr lang="de-CH"/>
              <a:t>Organigramme</a:t>
            </a:r>
            <a:endParaRPr lang="de-CH" dirty="0"/>
          </a:p>
        </p:txBody>
      </p:sp>
      <p:sp>
        <p:nvSpPr>
          <p:cNvPr id="16" name="Foliennummernplatzhalter 3">
            <a:extLst>
              <a:ext uri="{FF2B5EF4-FFF2-40B4-BE49-F238E27FC236}">
                <a16:creationId xmlns:a16="http://schemas.microsoft.com/office/drawing/2014/main" id="{85159D9E-D55A-3246-AB86-7C6EA1E247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44647" y="6456363"/>
            <a:ext cx="252028" cy="96837"/>
          </a:xfrm>
        </p:spPr>
        <p:txBody>
          <a:bodyPr/>
          <a:lstStyle/>
          <a:p>
            <a:fld id="{90415995-364F-4B20-B800-C0FFE25824A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47472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auf Hinter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7308ECF-1FA4-C946-B3F6-0F476EAE5D89}"/>
              </a:ext>
            </a:extLst>
          </p:cNvPr>
          <p:cNvSpPr/>
          <p:nvPr userDrawn="1"/>
        </p:nvSpPr>
        <p:spPr>
          <a:xfrm>
            <a:off x="0" y="146050"/>
            <a:ext cx="12192000" cy="587533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1600" dirty="0" err="1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8DAB4BF-31DB-114C-8E64-ACBF4B35DC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de-DE"/>
              <a:t>1.02.2022</a:t>
            </a:r>
            <a:endParaRPr lang="de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FB1970-E141-7E43-A7C5-0400B0DE81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Organigramme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B4E4DC-E960-CC4A-9931-EEFC330FD1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15995-364F-4B20-B800-C0FFE25824AF}" type="slidenum">
              <a:rPr lang="de-CH" smtClean="0"/>
              <a:pPr/>
              <a:t>‹Nr.›</a:t>
            </a:fld>
            <a:endParaRPr lang="de-CH" b="1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1DC0CFB-778C-3648-B421-E8C806A810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3" y="2327635"/>
            <a:ext cx="8029577" cy="1512168"/>
          </a:xfrm>
        </p:spPr>
        <p:txBody>
          <a:bodyPr wrap="square" anchor="ctr" anchorCtr="0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6277546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de-CH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1.02.2022</a:t>
            </a:r>
            <a:endParaRPr lang="de-CH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Organigramme</a:t>
            </a:r>
            <a:endParaRPr lang="de-CH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15995-364F-4B20-B800-C0FFE25824AF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13"/>
          </p:nvPr>
        </p:nvSpPr>
        <p:spPr>
          <a:xfrm>
            <a:off x="695324" y="1557338"/>
            <a:ext cx="7092952" cy="4464049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159427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1.02.2022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Organigramme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15995-364F-4B20-B800-C0FFE25824AF}" type="slidenum">
              <a:rPr lang="de-CH" smtClean="0"/>
              <a:t>‹Nr.›</a:t>
            </a:fld>
            <a:endParaRPr lang="de-CH"/>
          </a:p>
        </p:txBody>
      </p:sp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>
          <a:xfrm>
            <a:off x="695322" y="1557337"/>
            <a:ext cx="5256215" cy="4464049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de-CH" dirty="0"/>
          </a:p>
        </p:txBody>
      </p:sp>
      <p:sp>
        <p:nvSpPr>
          <p:cNvPr id="10" name="Inhaltsplatzhalter 8"/>
          <p:cNvSpPr>
            <a:spLocks noGrp="1"/>
          </p:cNvSpPr>
          <p:nvPr>
            <p:ph sz="quarter" idx="14"/>
          </p:nvPr>
        </p:nvSpPr>
        <p:spPr>
          <a:xfrm>
            <a:off x="6240466" y="1557338"/>
            <a:ext cx="5256210" cy="4462746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475677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1.02.2022</a:t>
            </a:r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Organigramme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15995-364F-4B20-B800-C0FFE25824AF}" type="slidenum">
              <a:rPr lang="de-CH" smtClean="0"/>
              <a:t>‹Nr.›</a:t>
            </a:fld>
            <a:endParaRPr lang="de-CH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>
          <a:xfrm>
            <a:off x="695322" y="1557337"/>
            <a:ext cx="3421063" cy="4464049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de-CH" dirty="0"/>
          </a:p>
        </p:txBody>
      </p:sp>
      <p:sp>
        <p:nvSpPr>
          <p:cNvPr id="10" name="Inhaltsplatzhalter 8"/>
          <p:cNvSpPr>
            <a:spLocks noGrp="1"/>
          </p:cNvSpPr>
          <p:nvPr>
            <p:ph sz="quarter" idx="14"/>
          </p:nvPr>
        </p:nvSpPr>
        <p:spPr>
          <a:xfrm>
            <a:off x="4403725" y="1557338"/>
            <a:ext cx="3384550" cy="4462746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de-CH" dirty="0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ABEF6A69-6109-6244-94B2-79607ECF758D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8075613" y="1557338"/>
            <a:ext cx="3421062" cy="446405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452721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ei Inhalte (Bild recht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1.02.2022</a:t>
            </a:r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Organigramme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15995-364F-4B20-B800-C0FFE25824AF}" type="slidenum">
              <a:rPr lang="de-CH" smtClean="0"/>
              <a:t>‹Nr.›</a:t>
            </a:fld>
            <a:endParaRPr lang="de-CH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>
          <a:xfrm>
            <a:off x="695322" y="1557337"/>
            <a:ext cx="3421065" cy="4464049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de-CH" dirty="0"/>
          </a:p>
        </p:txBody>
      </p:sp>
      <p:sp>
        <p:nvSpPr>
          <p:cNvPr id="10" name="Inhaltsplatzhalter 8"/>
          <p:cNvSpPr>
            <a:spLocks noGrp="1"/>
          </p:cNvSpPr>
          <p:nvPr>
            <p:ph sz="quarter" idx="14"/>
          </p:nvPr>
        </p:nvSpPr>
        <p:spPr>
          <a:xfrm>
            <a:off x="4403725" y="1557338"/>
            <a:ext cx="3384550" cy="4462746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de-CH" dirty="0"/>
          </a:p>
        </p:txBody>
      </p:sp>
      <p:sp>
        <p:nvSpPr>
          <p:cNvPr id="4" name="Bildplatzhalter 3">
            <a:extLst>
              <a:ext uri="{FF2B5EF4-FFF2-40B4-BE49-F238E27FC236}">
                <a16:creationId xmlns:a16="http://schemas.microsoft.com/office/drawing/2014/main" id="{315689F9-B9C8-45D0-A7F1-C8852113379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075613" y="1557338"/>
            <a:ext cx="3421062" cy="4464050"/>
          </a:xfrm>
          <a:solidFill>
            <a:schemeClr val="bg1">
              <a:lumMod val="75000"/>
            </a:schemeClr>
          </a:solidFill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0429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ei Inhalte (Bild link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1.02.2022</a:t>
            </a:r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Organigramme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15995-364F-4B20-B800-C0FFE25824AF}" type="slidenum">
              <a:rPr lang="de-CH" smtClean="0"/>
              <a:t>‹Nr.›</a:t>
            </a:fld>
            <a:endParaRPr lang="de-CH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>
          <a:xfrm>
            <a:off x="4403725" y="1557337"/>
            <a:ext cx="3379986" cy="4464049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de-CH" dirty="0"/>
          </a:p>
        </p:txBody>
      </p:sp>
      <p:sp>
        <p:nvSpPr>
          <p:cNvPr id="10" name="Inhaltsplatzhalter 8"/>
          <p:cNvSpPr>
            <a:spLocks noGrp="1"/>
          </p:cNvSpPr>
          <p:nvPr>
            <p:ph sz="quarter" idx="14"/>
          </p:nvPr>
        </p:nvSpPr>
        <p:spPr>
          <a:xfrm>
            <a:off x="8075613" y="1557338"/>
            <a:ext cx="3421063" cy="4462746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de-CH" dirty="0"/>
          </a:p>
        </p:txBody>
      </p:sp>
      <p:sp>
        <p:nvSpPr>
          <p:cNvPr id="4" name="Bildplatzhalter 3">
            <a:extLst>
              <a:ext uri="{FF2B5EF4-FFF2-40B4-BE49-F238E27FC236}">
                <a16:creationId xmlns:a16="http://schemas.microsoft.com/office/drawing/2014/main" id="{315689F9-B9C8-45D0-A7F1-C8852113379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95326" y="1557338"/>
            <a:ext cx="3421062" cy="4464050"/>
          </a:xfrm>
          <a:solidFill>
            <a:schemeClr val="bg1">
              <a:lumMod val="75000"/>
            </a:schemeClr>
          </a:solidFill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7721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er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1.02.2022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Organigramme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15995-364F-4B20-B800-C0FFE25824AF}" type="slidenum">
              <a:rPr lang="de-CH" smtClean="0"/>
              <a:t>‹Nr.›</a:t>
            </a:fld>
            <a:endParaRPr lang="de-CH"/>
          </a:p>
        </p:txBody>
      </p:sp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>
          <a:xfrm>
            <a:off x="695322" y="1557337"/>
            <a:ext cx="2484441" cy="4464049"/>
          </a:xfrm>
        </p:spPr>
        <p:txBody>
          <a:bodyPr/>
          <a:lstStyle>
            <a:lvl1pPr marL="180000" indent="-180000">
              <a:defRPr sz="1600"/>
            </a:lvl1pPr>
            <a:lvl2pPr marL="360000">
              <a:defRPr/>
            </a:lvl2pPr>
            <a:lvl3pPr marL="540000">
              <a:defRPr/>
            </a:lvl3pPr>
            <a:lvl4pPr marL="720000">
              <a:defRPr/>
            </a:lvl4pPr>
            <a:lvl5pPr marL="900000"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de-CH" dirty="0"/>
          </a:p>
        </p:txBody>
      </p:sp>
      <p:sp>
        <p:nvSpPr>
          <p:cNvPr id="10" name="Inhaltsplatzhalter 8"/>
          <p:cNvSpPr>
            <a:spLocks noGrp="1"/>
          </p:cNvSpPr>
          <p:nvPr>
            <p:ph sz="quarter" idx="14"/>
          </p:nvPr>
        </p:nvSpPr>
        <p:spPr>
          <a:xfrm>
            <a:off x="3467100" y="1557338"/>
            <a:ext cx="2484439" cy="4462746"/>
          </a:xfrm>
        </p:spPr>
        <p:txBody>
          <a:bodyPr/>
          <a:lstStyle>
            <a:lvl1pPr marL="180000" indent="-180000">
              <a:defRPr sz="1600"/>
            </a:lvl1pPr>
            <a:lvl2pPr marL="360000">
              <a:defRPr sz="1600"/>
            </a:lvl2pPr>
            <a:lvl3pPr marL="540000">
              <a:defRPr sz="1600"/>
            </a:lvl3pPr>
            <a:lvl4pPr marL="720000">
              <a:defRPr sz="1600"/>
            </a:lvl4pPr>
            <a:lvl5pPr marL="900000"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de-CH" dirty="0"/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CBC8DBC4-F2EA-5C41-9EE8-4A97F0D861F5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6240463" y="1557338"/>
            <a:ext cx="2484437" cy="4464050"/>
          </a:xfrm>
        </p:spPr>
        <p:txBody>
          <a:bodyPr/>
          <a:lstStyle>
            <a:lvl1pPr marL="180000" indent="-180000">
              <a:defRPr sz="1600"/>
            </a:lvl1pPr>
            <a:lvl2pPr marL="360000">
              <a:defRPr/>
            </a:lvl2pPr>
            <a:lvl3pPr marL="540000">
              <a:defRPr/>
            </a:lvl3pPr>
            <a:lvl4pPr marL="720000">
              <a:defRPr/>
            </a:lvl4pPr>
            <a:lvl5pPr marL="900000"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de-CH" dirty="0"/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839DD7AF-A1DE-5C4C-9C80-A0F252D4B67E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9012238" y="1557338"/>
            <a:ext cx="2484437" cy="4464050"/>
          </a:xfrm>
        </p:spPr>
        <p:txBody>
          <a:bodyPr/>
          <a:lstStyle>
            <a:lvl1pPr marL="180000" indent="-180000">
              <a:defRPr sz="1600"/>
            </a:lvl1pPr>
            <a:lvl2pPr marL="360000">
              <a:defRPr/>
            </a:lvl2pPr>
            <a:lvl3pPr marL="540000">
              <a:defRPr/>
            </a:lvl3pPr>
            <a:lvl4pPr marL="720000">
              <a:defRPr/>
            </a:lvl4pPr>
            <a:lvl5pPr marL="900000"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736436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D4C343-A514-3A41-95EE-8787389200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de-CH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535DB5-73FF-CE47-9336-9490B45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de-DE"/>
              <a:t>1.02.2022</a:t>
            </a:r>
            <a:endParaRPr lang="de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A91535E-D948-8B40-9790-EDEFFBD43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Organigramme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69CC1F-00D4-6D4A-9C6C-3A46578883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15995-364F-4B20-B800-C0FFE25824AF}" type="slidenum">
              <a:rPr lang="de-CH" smtClean="0"/>
              <a:pPr/>
              <a:t>‹Nr.›</a:t>
            </a:fld>
            <a:endParaRPr lang="de-CH" b="1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087021C-B43F-0C43-9FC7-DBAC35AD9F9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95324" y="1557338"/>
            <a:ext cx="10801351" cy="4464050"/>
          </a:xfrm>
          <a:solidFill>
            <a:schemeClr val="bg1">
              <a:lumMod val="75000"/>
            </a:schemeClr>
          </a:solidFill>
        </p:spPr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62288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95324" y="549275"/>
            <a:ext cx="10801351" cy="57418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95325" y="1557338"/>
            <a:ext cx="10801350" cy="446404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0056441" y="6452915"/>
            <a:ext cx="1080120" cy="98425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r">
              <a:lnSpc>
                <a:spcPts val="1000"/>
              </a:lnSpc>
              <a:defRPr sz="800">
                <a:solidFill>
                  <a:schemeClr val="tx1"/>
                </a:solidFill>
              </a:defRPr>
            </a:lvl1pPr>
          </a:lstStyle>
          <a:p>
            <a:pPr algn="r"/>
            <a:r>
              <a:rPr lang="de-DE"/>
              <a:t>1.02.2022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343472" y="6452915"/>
            <a:ext cx="5400600" cy="98425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lnSpc>
                <a:spcPts val="1000"/>
              </a:lnSpc>
              <a:defRPr lang="en-GB" sz="800" dirty="0" smtClean="0"/>
            </a:lvl1pPr>
          </a:lstStyle>
          <a:p>
            <a:r>
              <a:rPr lang="en-GB"/>
              <a:t>Organigramme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244647" y="6452915"/>
            <a:ext cx="252028" cy="96837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r">
              <a:lnSpc>
                <a:spcPts val="1000"/>
              </a:lnSpc>
              <a:defRPr sz="800" b="1">
                <a:solidFill>
                  <a:schemeClr val="tx1"/>
                </a:solidFill>
              </a:defRPr>
            </a:lvl1pPr>
          </a:lstStyle>
          <a:p>
            <a:fld id="{90415995-364F-4B20-B800-C0FFE25824AF}" type="slidenum">
              <a:rPr lang="de-CH" smtClean="0"/>
              <a:pPr/>
              <a:t>‹Nr.›</a:t>
            </a:fld>
            <a:endParaRPr lang="de-CH" b="1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12192000" cy="145473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D659FBEB-1499-4C08-9BB3-66E81BCD06D0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400" y="6182238"/>
            <a:ext cx="460455" cy="371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517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2" r:id="rId4"/>
    <p:sldLayoutId id="2147483656" r:id="rId5"/>
    <p:sldLayoutId id="2147483663" r:id="rId6"/>
    <p:sldLayoutId id="2147483664" r:id="rId7"/>
    <p:sldLayoutId id="2147483657" r:id="rId8"/>
    <p:sldLayoutId id="2147483658" r:id="rId9"/>
    <p:sldLayoutId id="2147483659" r:id="rId10"/>
    <p:sldLayoutId id="2147483654" r:id="rId11"/>
    <p:sldLayoutId id="2147483655" r:id="rId12"/>
    <p:sldLayoutId id="2147483662" r:id="rId13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000" kern="1200" baseline="0">
          <a:solidFill>
            <a:schemeClr val="accent3"/>
          </a:solidFill>
          <a:latin typeface="+mj-lt"/>
          <a:ea typeface="+mj-ea"/>
          <a:cs typeface="+mj-cs"/>
        </a:defRPr>
      </a:lvl1pPr>
    </p:titleStyle>
    <p:bodyStyle>
      <a:lvl1pPr marL="270000" indent="-2700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1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0000" indent="-180000" algn="l" defTabSz="914400" rtl="0" eaLnBrk="1" latinLnBrk="0" hangingPunct="1">
        <a:lnSpc>
          <a:spcPts val="2000"/>
        </a:lnSpc>
        <a:spcBef>
          <a:spcPts val="0"/>
        </a:spcBef>
        <a:spcAft>
          <a:spcPts val="300"/>
        </a:spcAft>
        <a:buClr>
          <a:schemeClr val="accent1"/>
        </a:buClr>
        <a:buFont typeface="Wingdings" panose="05000000000000000000" pitchFamily="2" charset="2"/>
        <a:buChar char="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30000" indent="-180000" algn="l" defTabSz="914400" rtl="0" eaLnBrk="1" latinLnBrk="0" hangingPunct="1">
        <a:lnSpc>
          <a:spcPts val="2000"/>
        </a:lnSpc>
        <a:spcBef>
          <a:spcPts val="0"/>
        </a:spcBef>
        <a:buClr>
          <a:schemeClr val="accent1"/>
        </a:buClr>
        <a:buFont typeface="Wingdings" panose="05000000000000000000" pitchFamily="2" charset="2"/>
        <a:buChar char="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00000" indent="-180000" algn="l" defTabSz="914400" rtl="0" eaLnBrk="1" latinLnBrk="0" hangingPunct="1">
        <a:lnSpc>
          <a:spcPts val="2000"/>
        </a:lnSpc>
        <a:spcBef>
          <a:spcPts val="0"/>
        </a:spcBef>
        <a:buClr>
          <a:schemeClr val="accent1"/>
        </a:buClr>
        <a:buFont typeface="Wingdings" panose="05000000000000000000" pitchFamily="2" charset="2"/>
        <a:buChar char="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80000" indent="-180000" algn="l" defTabSz="914400" rtl="0" eaLnBrk="1" latinLnBrk="0" hangingPunct="1">
        <a:lnSpc>
          <a:spcPts val="2000"/>
        </a:lnSpc>
        <a:spcBef>
          <a:spcPts val="0"/>
        </a:spcBef>
        <a:buClr>
          <a:schemeClr val="accent1"/>
        </a:buClr>
        <a:buFont typeface="Wingdings" panose="05000000000000000000" pitchFamily="2" charset="2"/>
        <a:buChar char="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BAE40"/>
          </p15:clr>
        </p15:guide>
        <p15:guide id="2" pos="3749" userDrawn="1">
          <p15:clr>
            <a:srgbClr val="FBAE40"/>
          </p15:clr>
        </p15:guide>
        <p15:guide id="3" pos="3931" userDrawn="1">
          <p15:clr>
            <a:srgbClr val="FBAE40"/>
          </p15:clr>
        </p15:guide>
        <p15:guide id="4" pos="438" userDrawn="1">
          <p15:clr>
            <a:srgbClr val="F26B43"/>
          </p15:clr>
        </p15:guide>
        <p15:guide id="5" orient="horz" pos="346" userDrawn="1">
          <p15:clr>
            <a:srgbClr val="F26B43"/>
          </p15:clr>
        </p15:guide>
        <p15:guide id="6" orient="horz" pos="981" userDrawn="1">
          <p15:clr>
            <a:srgbClr val="F26B43"/>
          </p15:clr>
        </p15:guide>
        <p15:guide id="7" orient="horz" pos="3793" userDrawn="1">
          <p15:clr>
            <a:srgbClr val="F26B43"/>
          </p15:clr>
        </p15:guide>
        <p15:guide id="8" orient="horz" pos="4065" userDrawn="1">
          <p15:clr>
            <a:srgbClr val="5ACBF0"/>
          </p15:clr>
        </p15:guide>
        <p15:guide id="9" orient="horz" pos="4129" userDrawn="1">
          <p15:clr>
            <a:srgbClr val="5ACBF0"/>
          </p15:clr>
        </p15:guide>
        <p15:guide id="10" pos="7242" userDrawn="1">
          <p15:clr>
            <a:srgbClr val="F26B43"/>
          </p15:clr>
        </p15:guide>
        <p15:guide id="11" orient="horz" pos="2387" userDrawn="1">
          <p15:clr>
            <a:srgbClr val="FBAE40"/>
          </p15:clr>
        </p15:guide>
        <p15:guide id="12" orient="horz" pos="1344" userDrawn="1">
          <p15:clr>
            <a:srgbClr val="F26B43"/>
          </p15:clr>
        </p15:guide>
        <p15:guide id="13" pos="2184" userDrawn="1">
          <p15:clr>
            <a:srgbClr val="FBAE40"/>
          </p15:clr>
        </p15:guide>
        <p15:guide id="14" pos="2094" userDrawn="1">
          <p15:clr>
            <a:srgbClr val="FBAE40"/>
          </p15:clr>
        </p15:guide>
        <p15:guide id="15" pos="2003" userDrawn="1">
          <p15:clr>
            <a:srgbClr val="FBAE40"/>
          </p15:clr>
        </p15:guide>
        <p15:guide id="16" pos="5496" userDrawn="1">
          <p15:clr>
            <a:srgbClr val="FBAE40"/>
          </p15:clr>
        </p15:guide>
        <p15:guide id="17" pos="5586" userDrawn="1">
          <p15:clr>
            <a:srgbClr val="FBAE40"/>
          </p15:clr>
        </p15:guide>
        <p15:guide id="18" pos="5677" userDrawn="1">
          <p15:clr>
            <a:srgbClr val="FBAE40"/>
          </p15:clr>
        </p15:guide>
        <p15:guide id="19" pos="2593" userDrawn="1">
          <p15:clr>
            <a:srgbClr val="FDE53C"/>
          </p15:clr>
        </p15:guide>
        <p15:guide id="21" pos="2774" userDrawn="1">
          <p15:clr>
            <a:srgbClr val="FDE53C"/>
          </p15:clr>
        </p15:guide>
        <p15:guide id="22" pos="4906" userDrawn="1">
          <p15:clr>
            <a:srgbClr val="FDE53C"/>
          </p15:clr>
        </p15:guide>
        <p15:guide id="24" pos="5087" userDrawn="1">
          <p15:clr>
            <a:srgbClr val="FDE53C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0E1736-B4C6-48B0-9BF7-A0640884AA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FINANCES &amp; SERVICES 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9E25590F-F0DB-4DD5-B818-50F685AE0241}"/>
              </a:ext>
            </a:extLst>
          </p:cNvPr>
          <p:cNvSpPr/>
          <p:nvPr/>
        </p:nvSpPr>
        <p:spPr>
          <a:xfrm>
            <a:off x="4835860" y="1557338"/>
            <a:ext cx="2520280" cy="4315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de-DE" sz="800" b="1" dirty="0">
                <a:solidFill>
                  <a:schemeClr val="tx1"/>
                </a:solidFill>
              </a:rPr>
              <a:t>Responsable du </a:t>
            </a:r>
            <a:r>
              <a:rPr lang="de-DE" sz="800" b="1" dirty="0" err="1">
                <a:solidFill>
                  <a:schemeClr val="tx1"/>
                </a:solidFill>
              </a:rPr>
              <a:t>département</a:t>
            </a:r>
            <a:r>
              <a:rPr lang="de-DE" sz="800" b="1" dirty="0">
                <a:solidFill>
                  <a:schemeClr val="tx1"/>
                </a:solidFill>
              </a:rPr>
              <a:t> </a:t>
            </a:r>
            <a:br>
              <a:rPr lang="de-DE" sz="800" b="1" dirty="0">
                <a:solidFill>
                  <a:schemeClr val="tx1"/>
                </a:solidFill>
              </a:rPr>
            </a:br>
            <a:r>
              <a:rPr lang="de-DE" sz="800" b="1" dirty="0" err="1">
                <a:solidFill>
                  <a:schemeClr val="tx1"/>
                </a:solidFill>
              </a:rPr>
              <a:t>Finances</a:t>
            </a:r>
            <a:r>
              <a:rPr lang="de-DE" sz="800" b="1" dirty="0">
                <a:solidFill>
                  <a:schemeClr val="tx1"/>
                </a:solidFill>
              </a:rPr>
              <a:t> &amp; Services</a:t>
            </a:r>
          </a:p>
          <a:p>
            <a:pPr algn="ctr">
              <a:lnSpc>
                <a:spcPts val="1000"/>
              </a:lnSpc>
            </a:pPr>
            <a:r>
              <a:rPr lang="de-DE" sz="800" dirty="0" err="1">
                <a:solidFill>
                  <a:schemeClr val="tx1"/>
                </a:solidFill>
              </a:rPr>
              <a:t>vacant</a:t>
            </a:r>
            <a:r>
              <a:rPr lang="de-DE" sz="800" dirty="0">
                <a:solidFill>
                  <a:schemeClr val="tx1"/>
                </a:solidFill>
              </a:rPr>
              <a:t>*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86DD8355-D59C-49F9-9BC1-F8D7D9473182}"/>
              </a:ext>
            </a:extLst>
          </p:cNvPr>
          <p:cNvSpPr/>
          <p:nvPr/>
        </p:nvSpPr>
        <p:spPr>
          <a:xfrm>
            <a:off x="543269" y="2836763"/>
            <a:ext cx="1924601" cy="43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de-DE" sz="800" b="1" dirty="0">
                <a:solidFill>
                  <a:schemeClr val="tx1"/>
                </a:solidFill>
              </a:rPr>
              <a:t>Responsable de </a:t>
            </a:r>
            <a:r>
              <a:rPr lang="de-DE" sz="800" b="1" dirty="0" err="1">
                <a:solidFill>
                  <a:schemeClr val="tx1"/>
                </a:solidFill>
              </a:rPr>
              <a:t>l‘éqiupe</a:t>
            </a:r>
            <a:r>
              <a:rPr lang="de-DE" sz="800" b="1" dirty="0">
                <a:solidFill>
                  <a:schemeClr val="tx1"/>
                </a:solidFill>
              </a:rPr>
              <a:t> de </a:t>
            </a:r>
            <a:r>
              <a:rPr lang="de-DE" sz="800" b="1" dirty="0" err="1">
                <a:solidFill>
                  <a:schemeClr val="tx1"/>
                </a:solidFill>
              </a:rPr>
              <a:t>Ressources</a:t>
            </a:r>
            <a:r>
              <a:rPr lang="de-DE" sz="800" b="1" dirty="0">
                <a:solidFill>
                  <a:schemeClr val="tx1"/>
                </a:solidFill>
              </a:rPr>
              <a:t> </a:t>
            </a:r>
            <a:r>
              <a:rPr lang="de-DE" sz="800" b="1" dirty="0" err="1">
                <a:solidFill>
                  <a:schemeClr val="tx1"/>
                </a:solidFill>
              </a:rPr>
              <a:t>humaines</a:t>
            </a:r>
            <a:endParaRPr lang="de-DE" sz="800" b="1" dirty="0">
              <a:solidFill>
                <a:schemeClr val="tx1"/>
              </a:solidFill>
            </a:endParaRPr>
          </a:p>
          <a:p>
            <a:pPr algn="ctr">
              <a:lnSpc>
                <a:spcPts val="1000"/>
              </a:lnSpc>
            </a:pPr>
            <a:r>
              <a:rPr lang="it-IT" sz="800" dirty="0">
                <a:solidFill>
                  <a:schemeClr val="tx1"/>
                </a:solidFill>
              </a:rPr>
              <a:t>Nicole Abert</a:t>
            </a: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51613363-E58F-400C-81BA-364FEEB7E9D5}"/>
              </a:ext>
            </a:extLst>
          </p:cNvPr>
          <p:cNvSpPr/>
          <p:nvPr/>
        </p:nvSpPr>
        <p:spPr>
          <a:xfrm>
            <a:off x="5159896" y="2240916"/>
            <a:ext cx="2051962" cy="43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de-DE" sz="800" b="1" dirty="0">
                <a:solidFill>
                  <a:schemeClr val="tx1"/>
                </a:solidFill>
              </a:rPr>
              <a:t>Responsable </a:t>
            </a:r>
            <a:r>
              <a:rPr lang="de-DE" sz="800" b="1" dirty="0" err="1">
                <a:solidFill>
                  <a:schemeClr val="tx1"/>
                </a:solidFill>
              </a:rPr>
              <a:t>Comptabilité</a:t>
            </a:r>
            <a:endParaRPr lang="de-DE" sz="800" b="1" dirty="0">
              <a:solidFill>
                <a:schemeClr val="tx1"/>
              </a:solidFill>
            </a:endParaRPr>
          </a:p>
          <a:p>
            <a:pPr algn="ctr">
              <a:lnSpc>
                <a:spcPts val="1000"/>
              </a:lnSpc>
            </a:pPr>
            <a:r>
              <a:rPr lang="de-DE" sz="800" dirty="0">
                <a:solidFill>
                  <a:schemeClr val="tx1"/>
                </a:solidFill>
              </a:rPr>
              <a:t>Christine Senger</a:t>
            </a: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F0317DD3-CBA0-4A1E-A754-E82DA2C0D413}"/>
              </a:ext>
            </a:extLst>
          </p:cNvPr>
          <p:cNvSpPr/>
          <p:nvPr/>
        </p:nvSpPr>
        <p:spPr>
          <a:xfrm>
            <a:off x="5374686" y="2869896"/>
            <a:ext cx="2052228" cy="54455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de-CH" sz="800" b="1" dirty="0" err="1">
                <a:solidFill>
                  <a:schemeClr val="tx1"/>
                </a:solidFill>
                <a:latin typeface="Arial" panose="020B0604020202020204" pitchFamily="34" charset="0"/>
              </a:rPr>
              <a:t>Spécialiste</a:t>
            </a:r>
            <a:r>
              <a:rPr lang="en-US" sz="800" b="1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sz="800" b="1" i="0" dirty="0" err="1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Comptabilité</a:t>
            </a:r>
            <a:endParaRPr lang="en-US" sz="800" b="1" dirty="0">
              <a:solidFill>
                <a:schemeClr val="tx1"/>
              </a:solidFill>
            </a:endParaRPr>
          </a:p>
          <a:p>
            <a:pPr algn="ctr">
              <a:lnSpc>
                <a:spcPts val="1000"/>
              </a:lnSpc>
            </a:pPr>
            <a:r>
              <a:rPr lang="en-US" sz="800" dirty="0">
                <a:solidFill>
                  <a:schemeClr val="tx1"/>
                </a:solidFill>
              </a:rPr>
              <a:t>Mandy Piekarek</a:t>
            </a: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7918028C-55DA-4CB3-A16E-5335ED51A3A4}"/>
              </a:ext>
            </a:extLst>
          </p:cNvPr>
          <p:cNvSpPr/>
          <p:nvPr/>
        </p:nvSpPr>
        <p:spPr>
          <a:xfrm>
            <a:off x="2991721" y="3602978"/>
            <a:ext cx="2052228" cy="43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de-DE" sz="800" b="1" dirty="0">
                <a:solidFill>
                  <a:schemeClr val="tx1"/>
                </a:solidFill>
              </a:rPr>
              <a:t>Administration/</a:t>
            </a:r>
            <a:r>
              <a:rPr lang="de-DE" sz="800" b="1" dirty="0" err="1">
                <a:solidFill>
                  <a:schemeClr val="tx1"/>
                </a:solidFill>
              </a:rPr>
              <a:t>Réception</a:t>
            </a:r>
            <a:endParaRPr lang="de-DE" sz="800" b="1" dirty="0">
              <a:solidFill>
                <a:schemeClr val="tx1"/>
              </a:solidFill>
            </a:endParaRPr>
          </a:p>
          <a:p>
            <a:pPr algn="ctr">
              <a:lnSpc>
                <a:spcPts val="1000"/>
              </a:lnSpc>
            </a:pPr>
            <a:r>
              <a:rPr lang="it-IT" sz="800" dirty="0">
                <a:solidFill>
                  <a:schemeClr val="tx1"/>
                </a:solidFill>
              </a:rPr>
              <a:t>Christiane Bayer, Eliane Crivelli</a:t>
            </a:r>
          </a:p>
        </p:txBody>
      </p:sp>
      <p:cxnSp>
        <p:nvCxnSpPr>
          <p:cNvPr id="42" name="Gerader Verbinder 41">
            <a:extLst>
              <a:ext uri="{FF2B5EF4-FFF2-40B4-BE49-F238E27FC236}">
                <a16:creationId xmlns:a16="http://schemas.microsoft.com/office/drawing/2014/main" id="{BC15E27A-1690-4AA2-9A74-CDF4DAC0F48E}"/>
              </a:ext>
            </a:extLst>
          </p:cNvPr>
          <p:cNvCxnSpPr>
            <a:cxnSpLocks/>
            <a:stCxn id="8" idx="2"/>
          </p:cNvCxnSpPr>
          <p:nvPr/>
        </p:nvCxnSpPr>
        <p:spPr>
          <a:xfrm>
            <a:off x="6096000" y="1988840"/>
            <a:ext cx="0" cy="252076"/>
          </a:xfrm>
          <a:prstGeom prst="line">
            <a:avLst/>
          </a:prstGeom>
          <a:ln w="12700" cap="rnd">
            <a:solidFill>
              <a:schemeClr val="accent1"/>
            </a:solidFill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hteck 5"/>
          <p:cNvSpPr/>
          <p:nvPr/>
        </p:nvSpPr>
        <p:spPr>
          <a:xfrm>
            <a:off x="932940" y="5777861"/>
            <a:ext cx="2592288" cy="2588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 anchorCtr="1">
            <a:noAutofit/>
          </a:bodyPr>
          <a:lstStyle/>
          <a:p>
            <a:pPr algn="ctr"/>
            <a:endParaRPr lang="de-CH" sz="1600" dirty="0" err="1">
              <a:solidFill>
                <a:schemeClr val="bg1"/>
              </a:solidFill>
            </a:endParaRP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98FB5D6A-BC42-4676-AAAB-BEAAFF782374}"/>
              </a:ext>
            </a:extLst>
          </p:cNvPr>
          <p:cNvSpPr txBox="1"/>
          <p:nvPr/>
        </p:nvSpPr>
        <p:spPr>
          <a:xfrm>
            <a:off x="695325" y="5877272"/>
            <a:ext cx="1517039" cy="19741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CH" sz="800" dirty="0"/>
              <a:t>*  </a:t>
            </a:r>
            <a:r>
              <a:rPr lang="de-CH" sz="800" dirty="0" err="1"/>
              <a:t>Membre</a:t>
            </a:r>
            <a:r>
              <a:rPr lang="de-CH" sz="800" dirty="0"/>
              <a:t> de la </a:t>
            </a:r>
            <a:r>
              <a:rPr lang="de-CH" sz="800" dirty="0" err="1"/>
              <a:t>Direction</a:t>
            </a:r>
            <a:endParaRPr lang="de-CH" sz="800" dirty="0"/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BEF1122E-D387-7357-2619-26222F3CC082}"/>
              </a:ext>
            </a:extLst>
          </p:cNvPr>
          <p:cNvSpPr txBox="1"/>
          <p:nvPr/>
        </p:nvSpPr>
        <p:spPr>
          <a:xfrm flipH="1">
            <a:off x="11185644" y="6308725"/>
            <a:ext cx="405992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CH" sz="800" dirty="0"/>
              <a:t>202507</a:t>
            </a:r>
          </a:p>
        </p:txBody>
      </p:sp>
      <p:cxnSp>
        <p:nvCxnSpPr>
          <p:cNvPr id="27" name="Verbinder: gewinkelt 26">
            <a:extLst>
              <a:ext uri="{FF2B5EF4-FFF2-40B4-BE49-F238E27FC236}">
                <a16:creationId xmlns:a16="http://schemas.microsoft.com/office/drawing/2014/main" id="{045872BB-1230-A8F9-F0BE-A21070682B5D}"/>
              </a:ext>
            </a:extLst>
          </p:cNvPr>
          <p:cNvCxnSpPr>
            <a:cxnSpLocks/>
            <a:stCxn id="11" idx="0"/>
          </p:cNvCxnSpPr>
          <p:nvPr/>
        </p:nvCxnSpPr>
        <p:spPr>
          <a:xfrm rot="5400000" flipH="1" flipV="1">
            <a:off x="3438161" y="178922"/>
            <a:ext cx="725250" cy="4590432"/>
          </a:xfrm>
          <a:prstGeom prst="bentConnector2">
            <a:avLst/>
          </a:prstGeom>
          <a:ln w="12700"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hteck 36">
            <a:extLst>
              <a:ext uri="{FF2B5EF4-FFF2-40B4-BE49-F238E27FC236}">
                <a16:creationId xmlns:a16="http://schemas.microsoft.com/office/drawing/2014/main" id="{E3FAAE86-54EB-27D3-8679-740D7618D921}"/>
              </a:ext>
            </a:extLst>
          </p:cNvPr>
          <p:cNvSpPr/>
          <p:nvPr/>
        </p:nvSpPr>
        <p:spPr>
          <a:xfrm>
            <a:off x="789593" y="3610536"/>
            <a:ext cx="1924601" cy="42444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de-CH" sz="800" b="1" dirty="0" err="1">
                <a:solidFill>
                  <a:schemeClr val="tx1"/>
                </a:solidFill>
              </a:rPr>
              <a:t>Collaboratrice</a:t>
            </a:r>
            <a:r>
              <a:rPr lang="de-CH" sz="800" b="1" dirty="0">
                <a:solidFill>
                  <a:schemeClr val="tx1"/>
                </a:solidFill>
              </a:rPr>
              <a:t> </a:t>
            </a:r>
            <a:r>
              <a:rPr lang="de-CH" sz="800" b="1" dirty="0" err="1">
                <a:solidFill>
                  <a:schemeClr val="tx1"/>
                </a:solidFill>
              </a:rPr>
              <a:t>spécialisée</a:t>
            </a:r>
            <a:r>
              <a:rPr lang="de-CH" sz="800" b="1" dirty="0">
                <a:solidFill>
                  <a:schemeClr val="tx1"/>
                </a:solidFill>
              </a:rPr>
              <a:t> de </a:t>
            </a:r>
            <a:r>
              <a:rPr lang="de-CH" sz="800" b="1" dirty="0" err="1">
                <a:solidFill>
                  <a:schemeClr val="tx1"/>
                </a:solidFill>
              </a:rPr>
              <a:t>Ressources</a:t>
            </a:r>
            <a:r>
              <a:rPr lang="de-CH" sz="800" b="1" dirty="0">
                <a:solidFill>
                  <a:schemeClr val="tx1"/>
                </a:solidFill>
              </a:rPr>
              <a:t> </a:t>
            </a:r>
            <a:r>
              <a:rPr lang="de-CH" sz="800" b="1" dirty="0" err="1">
                <a:solidFill>
                  <a:schemeClr val="tx1"/>
                </a:solidFill>
              </a:rPr>
              <a:t>humaines</a:t>
            </a:r>
            <a:r>
              <a:rPr lang="de-CH" sz="800" b="1" dirty="0">
                <a:solidFill>
                  <a:schemeClr val="tx1"/>
                </a:solidFill>
              </a:rPr>
              <a:t> </a:t>
            </a:r>
          </a:p>
          <a:p>
            <a:pPr algn="ctr">
              <a:lnSpc>
                <a:spcPts val="1000"/>
              </a:lnSpc>
            </a:pPr>
            <a:r>
              <a:rPr lang="de-DE" sz="800" dirty="0">
                <a:solidFill>
                  <a:schemeClr val="tx1"/>
                </a:solidFill>
              </a:rPr>
              <a:t>Carla Kägi</a:t>
            </a:r>
          </a:p>
        </p:txBody>
      </p:sp>
      <p:sp>
        <p:nvSpPr>
          <p:cNvPr id="36" name="Rectangle 1">
            <a:extLst>
              <a:ext uri="{FF2B5EF4-FFF2-40B4-BE49-F238E27FC236}">
                <a16:creationId xmlns:a16="http://schemas.microsoft.com/office/drawing/2014/main" id="{3AAE2610-1D53-CE4A-2FC0-6F922498F7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9" name="Rectangle 2">
            <a:extLst>
              <a:ext uri="{FF2B5EF4-FFF2-40B4-BE49-F238E27FC236}">
                <a16:creationId xmlns:a16="http://schemas.microsoft.com/office/drawing/2014/main" id="{67611A41-1165-8E52-2393-1DD23E039C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0" name="Rectangle 3">
            <a:extLst>
              <a:ext uri="{FF2B5EF4-FFF2-40B4-BE49-F238E27FC236}">
                <a16:creationId xmlns:a16="http://schemas.microsoft.com/office/drawing/2014/main" id="{533D814A-807E-2C47-5D28-BB827FECE0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304800"/>
            <a:ext cx="12192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52" name="Gerader Verbinder 51">
            <a:extLst>
              <a:ext uri="{FF2B5EF4-FFF2-40B4-BE49-F238E27FC236}">
                <a16:creationId xmlns:a16="http://schemas.microsoft.com/office/drawing/2014/main" id="{5CE10258-1575-CD7B-BD82-7D725B4A4F06}"/>
              </a:ext>
            </a:extLst>
          </p:cNvPr>
          <p:cNvCxnSpPr>
            <a:cxnSpLocks/>
          </p:cNvCxnSpPr>
          <p:nvPr/>
        </p:nvCxnSpPr>
        <p:spPr>
          <a:xfrm>
            <a:off x="623392" y="3268763"/>
            <a:ext cx="0" cy="1130528"/>
          </a:xfrm>
          <a:prstGeom prst="line">
            <a:avLst/>
          </a:prstGeom>
          <a:ln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Gerader Verbinder 54">
            <a:extLst>
              <a:ext uri="{FF2B5EF4-FFF2-40B4-BE49-F238E27FC236}">
                <a16:creationId xmlns:a16="http://schemas.microsoft.com/office/drawing/2014/main" id="{72BC5AB2-EB6D-D09A-AF16-9C811DD43323}"/>
              </a:ext>
            </a:extLst>
          </p:cNvPr>
          <p:cNvCxnSpPr>
            <a:cxnSpLocks/>
          </p:cNvCxnSpPr>
          <p:nvPr/>
        </p:nvCxnSpPr>
        <p:spPr>
          <a:xfrm>
            <a:off x="3525228" y="2111513"/>
            <a:ext cx="0" cy="1521040"/>
          </a:xfrm>
          <a:prstGeom prst="line">
            <a:avLst/>
          </a:prstGeom>
          <a:ln w="12700"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Gerader Verbinder 58">
            <a:extLst>
              <a:ext uri="{FF2B5EF4-FFF2-40B4-BE49-F238E27FC236}">
                <a16:creationId xmlns:a16="http://schemas.microsoft.com/office/drawing/2014/main" id="{55128241-E865-6618-54B9-FEBEBF9A4EE0}"/>
              </a:ext>
            </a:extLst>
          </p:cNvPr>
          <p:cNvCxnSpPr>
            <a:cxnSpLocks/>
          </p:cNvCxnSpPr>
          <p:nvPr/>
        </p:nvCxnSpPr>
        <p:spPr>
          <a:xfrm>
            <a:off x="5267908" y="2681081"/>
            <a:ext cx="0" cy="1150616"/>
          </a:xfrm>
          <a:prstGeom prst="line">
            <a:avLst/>
          </a:prstGeom>
          <a:ln w="12700"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hteck 3">
            <a:extLst>
              <a:ext uri="{FF2B5EF4-FFF2-40B4-BE49-F238E27FC236}">
                <a16:creationId xmlns:a16="http://schemas.microsoft.com/office/drawing/2014/main" id="{AD53C339-B113-C60D-9BAA-2A462A2D84B7}"/>
              </a:ext>
            </a:extLst>
          </p:cNvPr>
          <p:cNvSpPr/>
          <p:nvPr/>
        </p:nvSpPr>
        <p:spPr>
          <a:xfrm>
            <a:off x="789593" y="4217134"/>
            <a:ext cx="1924601" cy="3625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de-DE" sz="800" b="1" dirty="0" err="1">
                <a:solidFill>
                  <a:schemeClr val="tx1"/>
                </a:solidFill>
              </a:rPr>
              <a:t>Apprenants</a:t>
            </a:r>
            <a:r>
              <a:rPr lang="de-DE" sz="800" b="1" dirty="0">
                <a:solidFill>
                  <a:schemeClr val="tx1"/>
                </a:solidFill>
              </a:rPr>
              <a:t> </a:t>
            </a:r>
          </a:p>
          <a:p>
            <a:pPr algn="ctr">
              <a:lnSpc>
                <a:spcPts val="1000"/>
              </a:lnSpc>
            </a:pPr>
            <a:r>
              <a:rPr lang="de-DE" sz="800" dirty="0">
                <a:solidFill>
                  <a:schemeClr val="tx1"/>
                </a:solidFill>
              </a:rPr>
              <a:t>Jana Krämer, Livia Bilger, Roxane Giezendanner</a:t>
            </a:r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71EC69B3-006B-C5F6-0F37-ABA6C960E99C}"/>
              </a:ext>
            </a:extLst>
          </p:cNvPr>
          <p:cNvCxnSpPr>
            <a:cxnSpLocks/>
            <a:endCxn id="37" idx="1"/>
          </p:cNvCxnSpPr>
          <p:nvPr/>
        </p:nvCxnSpPr>
        <p:spPr>
          <a:xfrm>
            <a:off x="623392" y="3822757"/>
            <a:ext cx="166201" cy="0"/>
          </a:xfrm>
          <a:prstGeom prst="line">
            <a:avLst/>
          </a:prstGeom>
          <a:ln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hteck 11">
            <a:extLst>
              <a:ext uri="{FF2B5EF4-FFF2-40B4-BE49-F238E27FC236}">
                <a16:creationId xmlns:a16="http://schemas.microsoft.com/office/drawing/2014/main" id="{B9330318-1BC9-0FD3-E6E9-6258204D8D64}"/>
              </a:ext>
            </a:extLst>
          </p:cNvPr>
          <p:cNvSpPr/>
          <p:nvPr/>
        </p:nvSpPr>
        <p:spPr>
          <a:xfrm>
            <a:off x="5396929" y="3602977"/>
            <a:ext cx="2052228" cy="43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de-CH" sz="800" b="1" dirty="0" err="1">
                <a:solidFill>
                  <a:schemeClr val="tx1"/>
                </a:solidFill>
              </a:rPr>
              <a:t>Collaboratrice</a:t>
            </a:r>
            <a:r>
              <a:rPr lang="de-CH" sz="800" b="1" dirty="0">
                <a:solidFill>
                  <a:schemeClr val="tx1"/>
                </a:solidFill>
              </a:rPr>
              <a:t> </a:t>
            </a:r>
            <a:r>
              <a:rPr lang="de-CH" sz="800" b="1" dirty="0" err="1">
                <a:solidFill>
                  <a:schemeClr val="tx1"/>
                </a:solidFill>
              </a:rPr>
              <a:t>spécialisée</a:t>
            </a:r>
            <a:r>
              <a:rPr lang="de-CH" sz="800" b="1" dirty="0">
                <a:solidFill>
                  <a:schemeClr val="tx1"/>
                </a:solidFill>
              </a:rPr>
              <a:t> </a:t>
            </a:r>
            <a:r>
              <a:rPr lang="en-US" sz="800" b="1" i="0" dirty="0" err="1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Comptabilité</a:t>
            </a:r>
            <a:endParaRPr lang="en-US" sz="800" b="1" dirty="0">
              <a:solidFill>
                <a:schemeClr val="tx1"/>
              </a:solidFill>
            </a:endParaRPr>
          </a:p>
          <a:p>
            <a:pPr algn="ctr">
              <a:lnSpc>
                <a:spcPts val="1000"/>
              </a:lnSpc>
            </a:pPr>
            <a:r>
              <a:rPr lang="en-US" sz="800" dirty="0">
                <a:solidFill>
                  <a:schemeClr val="tx1"/>
                </a:solidFill>
              </a:rPr>
              <a:t>Evelyne Foechterle, Miriam Party, Monika Hermann</a:t>
            </a:r>
          </a:p>
        </p:txBody>
      </p: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C1471A2A-3C10-6548-E727-7933D7301D39}"/>
              </a:ext>
            </a:extLst>
          </p:cNvPr>
          <p:cNvCxnSpPr>
            <a:cxnSpLocks/>
            <a:endCxn id="12" idx="1"/>
          </p:cNvCxnSpPr>
          <p:nvPr/>
        </p:nvCxnSpPr>
        <p:spPr>
          <a:xfrm>
            <a:off x="5267908" y="3818977"/>
            <a:ext cx="129021" cy="0"/>
          </a:xfrm>
          <a:prstGeom prst="line">
            <a:avLst/>
          </a:prstGeom>
          <a:ln w="12700"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Gerader Verbinder 42">
            <a:extLst>
              <a:ext uri="{FF2B5EF4-FFF2-40B4-BE49-F238E27FC236}">
                <a16:creationId xmlns:a16="http://schemas.microsoft.com/office/drawing/2014/main" id="{4FD78F4C-6841-1B37-8D1C-AE404D606C79}"/>
              </a:ext>
            </a:extLst>
          </p:cNvPr>
          <p:cNvCxnSpPr>
            <a:cxnSpLocks/>
            <a:endCxn id="4" idx="1"/>
          </p:cNvCxnSpPr>
          <p:nvPr/>
        </p:nvCxnSpPr>
        <p:spPr>
          <a:xfrm>
            <a:off x="623392" y="4398391"/>
            <a:ext cx="166201" cy="0"/>
          </a:xfrm>
          <a:prstGeom prst="line">
            <a:avLst/>
          </a:prstGeom>
          <a:ln w="12700"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Gerader Verbinder 50">
            <a:extLst>
              <a:ext uri="{FF2B5EF4-FFF2-40B4-BE49-F238E27FC236}">
                <a16:creationId xmlns:a16="http://schemas.microsoft.com/office/drawing/2014/main" id="{3D8A2A7A-B2ED-CF17-4527-ABA12C2C8854}"/>
              </a:ext>
            </a:extLst>
          </p:cNvPr>
          <p:cNvCxnSpPr>
            <a:cxnSpLocks/>
            <a:endCxn id="19" idx="1"/>
          </p:cNvCxnSpPr>
          <p:nvPr/>
        </p:nvCxnSpPr>
        <p:spPr>
          <a:xfrm>
            <a:off x="5267908" y="3142174"/>
            <a:ext cx="106778" cy="0"/>
          </a:xfrm>
          <a:prstGeom prst="line">
            <a:avLst/>
          </a:prstGeom>
          <a:ln w="12700"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5986855"/>
      </p:ext>
    </p:extLst>
  </p:cSld>
  <p:clrMapOvr>
    <a:masterClrMapping/>
  </p:clrMapOvr>
</p:sld>
</file>

<file path=ppt/theme/theme1.xml><?xml version="1.0" encoding="utf-8"?>
<a:theme xmlns:a="http://schemas.openxmlformats.org/drawingml/2006/main" name="Vorlage PowerPoint-Präsentation">
  <a:themeElements>
    <a:clrScheme name="Bio Suisse">
      <a:dk1>
        <a:srgbClr val="000000"/>
      </a:dk1>
      <a:lt1>
        <a:srgbClr val="FFFFFF"/>
      </a:lt1>
      <a:dk2>
        <a:srgbClr val="4D4D4D"/>
      </a:dk2>
      <a:lt2>
        <a:srgbClr val="EAEAEA"/>
      </a:lt2>
      <a:accent1>
        <a:srgbClr val="ACBB00"/>
      </a:accent1>
      <a:accent2>
        <a:srgbClr val="00393F"/>
      </a:accent2>
      <a:accent3>
        <a:srgbClr val="267B39"/>
      </a:accent3>
      <a:accent4>
        <a:srgbClr val="8C0002"/>
      </a:accent4>
      <a:accent5>
        <a:srgbClr val="383384"/>
      </a:accent5>
      <a:accent6>
        <a:srgbClr val="39A22B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/>
        </a:solidFill>
        <a:ln>
          <a:noFill/>
        </a:ln>
      </a:spPr>
      <a:bodyPr lIns="108000" tIns="108000" rIns="108000" bIns="108000" rtlCol="0" anchor="ctr" anchorCtr="1">
        <a:noAutofit/>
      </a:bodyPr>
      <a:lstStyle>
        <a:defPPr algn="ctr">
          <a:defRPr sz="16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rnd">
          <a:solidFill>
            <a:schemeClr val="accent3"/>
          </a:solidFill>
          <a:headEnd type="none"/>
          <a:tailEnd type="none" w="med" len="sm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dirty="0" err="1" smtClean="0"/>
        </a:defPPr>
      </a:lstStyle>
    </a:txDef>
  </a:objectDefaults>
  <a:extraClrSchemeLst>
    <a:extraClrScheme>
      <a:clrScheme name="Bio Suisse">
        <a:dk1>
          <a:srgbClr val="000000"/>
        </a:dk1>
        <a:lt1>
          <a:srgbClr val="FFFFFF"/>
        </a:lt1>
        <a:dk2>
          <a:srgbClr val="4D4D4D"/>
        </a:dk2>
        <a:lt2>
          <a:srgbClr val="EAEAEA"/>
        </a:lt2>
        <a:accent1>
          <a:srgbClr val="ACBB00"/>
        </a:accent1>
        <a:accent2>
          <a:srgbClr val="00393F"/>
        </a:accent2>
        <a:accent3>
          <a:srgbClr val="267B39"/>
        </a:accent3>
        <a:accent4>
          <a:srgbClr val="8C0002"/>
        </a:accent4>
        <a:accent5>
          <a:srgbClr val="383384"/>
        </a:accent5>
        <a:accent6>
          <a:srgbClr val="39A22B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BioSuisse_16_9.potx" id="{18E5018F-F405-486B-9635-65663DCDB234}" vid="{FA0F27C8-849A-4AD0-82CC-B8EF4B191B20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830c07e9-a4cc-4726-9705-e82f0ed25150">
      <Terms xmlns="http://schemas.microsoft.com/office/infopath/2007/PartnerControls"/>
    </lcf76f155ced4ddcb4097134ff3c332f>
    <TaxCatchAll xmlns="a0c6efcb-1797-4e7e-9ed9-6bf64d64053b" xsi:nil="true"/>
    <_Flow_SignoffStatus xmlns="830c07e9-a4cc-4726-9705-e82f0ed25150" xsi:nil="true"/>
    <Pfad xmlns="830c07e9-a4cc-4726-9705-e82f0ed25150">
      <Url xsi:nil="true"/>
      <Description xsi:nil="true"/>
    </Pfad>
    <gesichtet_x003f_ xmlns="830c07e9-a4cc-4726-9705-e82f0ed25150" xsi:nil="true"/>
    <Kommission_x002f_Gremium xmlns="830c07e9-a4cc-4726-9705-e82f0ed25150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4CB878AEFFE2746B998B3F4F9DE19D9" ma:contentTypeVersion="23" ma:contentTypeDescription="Ein neues Dokument erstellen." ma:contentTypeScope="" ma:versionID="4c1529f640668923e3465668da72898d">
  <xsd:schema xmlns:xsd="http://www.w3.org/2001/XMLSchema" xmlns:xs="http://www.w3.org/2001/XMLSchema" xmlns:p="http://schemas.microsoft.com/office/2006/metadata/properties" xmlns:ns2="830c07e9-a4cc-4726-9705-e82f0ed25150" xmlns:ns3="a0c6efcb-1797-4e7e-9ed9-6bf64d64053b" targetNamespace="http://schemas.microsoft.com/office/2006/metadata/properties" ma:root="true" ma:fieldsID="00fd70845a5600a4468856fb5d58fe77" ns2:_="" ns3:_="">
    <xsd:import namespace="830c07e9-a4cc-4726-9705-e82f0ed25150"/>
    <xsd:import namespace="a0c6efcb-1797-4e7e-9ed9-6bf64d64053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_Flow_SignoffStatus" minOccurs="0"/>
                <xsd:element ref="ns2:MediaServiceSearchProperties" minOccurs="0"/>
                <xsd:element ref="ns2:MediaServiceObjectDetectorVersions" minOccurs="0"/>
                <xsd:element ref="ns2:Pfad" minOccurs="0"/>
                <xsd:element ref="ns2:gesichtet_x003f_" minOccurs="0"/>
                <xsd:element ref="ns2:MediaServiceBillingMetadata" minOccurs="0"/>
                <xsd:element ref="ns2:Kommission_x002f_Gremium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30c07e9-a4cc-4726-9705-e82f0ed251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Bildmarkierungen" ma:readOnly="false" ma:fieldId="{5cf76f15-5ced-4ddc-b409-7134ff3c332f}" ma:taxonomyMulti="true" ma:sspId="327ad94a-83ef-40de-8c33-0897165ee40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_Flow_SignoffStatus" ma:index="24" nillable="true" ma:displayName="Status Unterschrift" ma:internalName="Status_x0020_Unterschrift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6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Pfad" ma:index="27" nillable="true" ma:displayName="Pfad" ma:format="Hyperlink" ma:internalName="Pfad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gesichtet_x003f_" ma:index="28" nillable="true" ma:displayName="gesichtet?" ma:format="Dropdown" ma:internalName="gesichtet_x003f_">
      <xsd:simpleType>
        <xsd:restriction base="dms:Text">
          <xsd:maxLength value="255"/>
        </xsd:restriction>
      </xsd:simpleType>
    </xsd:element>
    <xsd:element name="MediaServiceBillingMetadata" ma:index="29" nillable="true" ma:displayName="MediaServiceBillingMetadata" ma:hidden="true" ma:internalName="MediaServiceBillingMetadata" ma:readOnly="true">
      <xsd:simpleType>
        <xsd:restriction base="dms:Note"/>
      </xsd:simpleType>
    </xsd:element>
    <xsd:element name="Kommission_x002f_Gremium" ma:index="30" nillable="true" ma:displayName="Kommission / Gremium" ma:format="Dropdown" ma:internalName="Kommission_x002f_Gremium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MKV"/>
                    <xsd:enumeration value="MKA"/>
                    <xsd:enumeration value="MKI"/>
                    <xsd:enumeration value="QG"/>
                  </xsd:restriction>
                </xsd:simple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c6efcb-1797-4e7e-9ed9-6bf64d64053b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089dd1e6-fcf2-4c6e-89dc-f224a55ccdf4}" ma:internalName="TaxCatchAll" ma:showField="CatchAllData" ma:web="a0c6efcb-1797-4e7e-9ed9-6bf64d64053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5AE1A1E-687C-4E28-84A7-1A5341A676AB}">
  <ds:schemaRefs>
    <ds:schemaRef ds:uri="http://purl.org/dc/elements/1.1/"/>
    <ds:schemaRef ds:uri="http://schemas.microsoft.com/office/2006/documentManagement/types"/>
    <ds:schemaRef ds:uri="http://purl.org/dc/dcmitype/"/>
    <ds:schemaRef ds:uri="a0c6efcb-1797-4e7e-9ed9-6bf64d64053b"/>
    <ds:schemaRef ds:uri="830c07e9-a4cc-4726-9705-e82f0ed25150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13E7A956-2A1E-4CB1-A358-AFDE4E0E1FD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6A32092-423A-4420-ABF8-57C6BA629B7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30c07e9-a4cc-4726-9705-e82f0ed25150"/>
    <ds:schemaRef ds:uri="a0c6efcb-1797-4e7e-9ed9-6bf64d64053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Vorlage PowerPoint-Präsentation</Template>
  <TotalTime>0</TotalTime>
  <Words>71</Words>
  <Application>Microsoft Office PowerPoint</Application>
  <PresentationFormat>Breitbild</PresentationFormat>
  <Paragraphs>19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Wingdings</vt:lpstr>
      <vt:lpstr>Vorlage PowerPoint-Präsentation</vt:lpstr>
      <vt:lpstr>FINANCES &amp; SERVICES 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Organigramme</dc:title>
  <dc:subject/>
  <dc:creator>Patricia Maurer</dc:creator>
  <cp:keywords/>
  <dc:description/>
  <cp:lastModifiedBy>Carla Kägi</cp:lastModifiedBy>
  <cp:revision>103</cp:revision>
  <cp:lastPrinted>2015-11-20T10:39:46Z</cp:lastPrinted>
  <dcterms:created xsi:type="dcterms:W3CDTF">2020-11-18T08:07:22Z</dcterms:created>
  <dcterms:modified xsi:type="dcterms:W3CDTF">2025-06-27T09:50:03Z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0x01010054CB878AEFFE2746B998B3F4F9DE19D9</vt:lpwstr>
  </property>
  <property fmtid="{D5CDD505-2E9C-101B-9397-08002B2CF9AE}" pid="3" name="MediaServiceImageTags">
    <vt:lpwstr/>
  </property>
</Properties>
</file>