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0" pos="3840" userDrawn="1">
          <p15:clr>
            <a:srgbClr val="A4A3A4"/>
          </p15:clr>
        </p15:guide>
        <p15:guide id="11" pos="3749" userDrawn="1">
          <p15:clr>
            <a:srgbClr val="A4A3A4"/>
          </p15:clr>
        </p15:guide>
        <p15:guide id="12" pos="3931" userDrawn="1">
          <p15:clr>
            <a:srgbClr val="A4A3A4"/>
          </p15:clr>
        </p15:guide>
        <p15:guide id="1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B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A20E951-F767-40FB-8981-BDCADE0C3650}">
  <a:tblStyle styleId="{CA20E951-F767-40FB-8981-BDCADE0C3650}" styleName="Bio Suisse Tabelle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noFill/>
            </a:ln>
          </a:left>
          <a:right>
            <a:ln w="12700" cmpd="sng"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noFill/>
            </a:ln>
          </a:insideV>
        </a:tcBdr>
        <a:fill>
          <a:noFill/>
        </a:fill>
      </a:tcStyle>
    </a:wholeTbl>
    <a:firstRow>
      <a:tcTxStyle>
        <a:fontRef idx="major"/>
        <a:schemeClr val="lt1"/>
      </a:tcTxStyle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714" y="54"/>
      </p:cViewPr>
      <p:guideLst>
        <p:guide pos="3840"/>
        <p:guide pos="3749"/>
        <p:guide pos="3931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e Abert" userId="b898a719-ab47-42ca-8272-a2970ebf7b30" providerId="ADAL" clId="{C629E604-E40D-42B2-AE02-F899B73276B2}"/>
    <pc:docChg chg="modSld">
      <pc:chgData name="Nicole Abert" userId="b898a719-ab47-42ca-8272-a2970ebf7b30" providerId="ADAL" clId="{C629E604-E40D-42B2-AE02-F899B73276B2}" dt="2024-10-31T09:07:33.234" v="17" actId="20577"/>
      <pc:docMkLst>
        <pc:docMk/>
      </pc:docMkLst>
    </pc:docChg>
  </pc:docChgLst>
  <pc:docChgLst>
    <pc:chgData name="Carla Kägi" userId="d56b1912-216c-4e7d-b94b-f054289e1fd3" providerId="ADAL" clId="{32DA2FEF-3E43-49FC-A38A-8BEA92CDE22B}"/>
    <pc:docChg chg="modSld">
      <pc:chgData name="Carla Kägi" userId="d56b1912-216c-4e7d-b94b-f054289e1fd3" providerId="ADAL" clId="{32DA2FEF-3E43-49FC-A38A-8BEA92CDE22B}" dt="2023-08-31T12:33:18.981" v="7" actId="20577"/>
      <pc:docMkLst>
        <pc:docMk/>
      </pc:docMkLst>
    </pc:docChg>
  </pc:docChgLst>
  <pc:docChgLst>
    <pc:chgData name="Nicole Abert" userId="b898a719-ab47-42ca-8272-a2970ebf7b30" providerId="ADAL" clId="{9361D47D-A409-44EA-93F9-60465A675E21}"/>
    <pc:docChg chg="modSld">
      <pc:chgData name="Nicole Abert" userId="b898a719-ab47-42ca-8272-a2970ebf7b30" providerId="ADAL" clId="{9361D47D-A409-44EA-93F9-60465A675E21}" dt="2024-04-02T06:52:53.919" v="56" actId="20577"/>
      <pc:docMkLst>
        <pc:docMk/>
      </pc:docMkLst>
      <pc:sldChg chg="modSp mod">
        <pc:chgData name="Nicole Abert" userId="b898a719-ab47-42ca-8272-a2970ebf7b30" providerId="ADAL" clId="{9361D47D-A409-44EA-93F9-60465A675E21}" dt="2024-04-02T06:52:53.919" v="56" actId="20577"/>
        <pc:sldMkLst>
          <pc:docMk/>
          <pc:sldMk cId="1047050602" sldId="257"/>
        </pc:sldMkLst>
      </pc:sldChg>
    </pc:docChg>
  </pc:docChgLst>
  <pc:docChgLst>
    <pc:chgData name="Carla Kägi" userId="d56b1912-216c-4e7d-b94b-f054289e1fd3" providerId="ADAL" clId="{05C2226E-96D8-44F0-95A5-144401E200B9}"/>
    <pc:docChg chg="custSel modSld">
      <pc:chgData name="Carla Kägi" userId="d56b1912-216c-4e7d-b94b-f054289e1fd3" providerId="ADAL" clId="{05C2226E-96D8-44F0-95A5-144401E200B9}" dt="2023-11-07T09:09:00.386" v="90"/>
      <pc:docMkLst>
        <pc:docMk/>
      </pc:docMkLst>
      <pc:sldChg chg="addSp delSp modSp mod">
        <pc:chgData name="Carla Kägi" userId="d56b1912-216c-4e7d-b94b-f054289e1fd3" providerId="ADAL" clId="{05C2226E-96D8-44F0-95A5-144401E200B9}" dt="2023-11-07T09:09:00.386" v="90"/>
        <pc:sldMkLst>
          <pc:docMk/>
          <pc:sldMk cId="1047050602" sldId="257"/>
        </pc:sldMkLst>
      </pc:sldChg>
    </pc:docChg>
  </pc:docChgLst>
  <pc:docChgLst>
    <pc:chgData name="Carla Kägi" userId="d56b1912-216c-4e7d-b94b-f054289e1fd3" providerId="ADAL" clId="{1D31799F-0113-4990-AA66-317CBDF134C1}"/>
    <pc:docChg chg="modSld">
      <pc:chgData name="Carla Kägi" userId="d56b1912-216c-4e7d-b94b-f054289e1fd3" providerId="ADAL" clId="{1D31799F-0113-4990-AA66-317CBDF134C1}" dt="2025-05-28T12:35:36.326" v="17" actId="20577"/>
      <pc:docMkLst>
        <pc:docMk/>
      </pc:docMkLst>
      <pc:sldChg chg="modSp mod">
        <pc:chgData name="Carla Kägi" userId="d56b1912-216c-4e7d-b94b-f054289e1fd3" providerId="ADAL" clId="{1D31799F-0113-4990-AA66-317CBDF134C1}" dt="2025-05-28T12:35:36.326" v="17" actId="20577"/>
        <pc:sldMkLst>
          <pc:docMk/>
          <pc:sldMk cId="1047050602" sldId="257"/>
        </pc:sldMkLst>
        <pc:spChg chg="mod">
          <ac:chgData name="Carla Kägi" userId="d56b1912-216c-4e7d-b94b-f054289e1fd3" providerId="ADAL" clId="{1D31799F-0113-4990-AA66-317CBDF134C1}" dt="2025-05-28T12:35:27.280" v="15" actId="20577"/>
          <ac:spMkLst>
            <pc:docMk/>
            <pc:sldMk cId="1047050602" sldId="257"/>
            <ac:spMk id="21" creationId="{C2432470-352C-4290-B8A8-A17DE8AE8731}"/>
          </ac:spMkLst>
        </pc:spChg>
        <pc:spChg chg="mod">
          <ac:chgData name="Carla Kägi" userId="d56b1912-216c-4e7d-b94b-f054289e1fd3" providerId="ADAL" clId="{1D31799F-0113-4990-AA66-317CBDF134C1}" dt="2025-05-28T12:35:19.680" v="2" actId="20577"/>
          <ac:spMkLst>
            <pc:docMk/>
            <pc:sldMk cId="1047050602" sldId="257"/>
            <ac:spMk id="22" creationId="{95D5C3F9-0A59-F2E8-CE07-D3BB8FAC015C}"/>
          </ac:spMkLst>
        </pc:spChg>
        <pc:spChg chg="mod">
          <ac:chgData name="Carla Kägi" userId="d56b1912-216c-4e7d-b94b-f054289e1fd3" providerId="ADAL" clId="{1D31799F-0113-4990-AA66-317CBDF134C1}" dt="2025-05-28T12:35:36.326" v="17" actId="20577"/>
          <ac:spMkLst>
            <pc:docMk/>
            <pc:sldMk cId="1047050602" sldId="257"/>
            <ac:spMk id="52" creationId="{B49B4DF2-000D-5F88-24F2-96ED5082C644}"/>
          </ac:spMkLst>
        </pc:spChg>
      </pc:sldChg>
    </pc:docChg>
  </pc:docChgLst>
  <pc:docChgLst>
    <pc:chgData name="Nicole Abert" userId="b898a719-ab47-42ca-8272-a2970ebf7b30" providerId="ADAL" clId="{84E4051E-2083-4166-BC76-C366DD1CE3DC}"/>
    <pc:docChg chg="modSld">
      <pc:chgData name="Nicole Abert" userId="b898a719-ab47-42ca-8272-a2970ebf7b30" providerId="ADAL" clId="{84E4051E-2083-4166-BC76-C366DD1CE3DC}" dt="2023-06-30T14:32:16.318" v="0" actId="20577"/>
      <pc:docMkLst>
        <pc:docMk/>
      </pc:docMkLst>
      <pc:sldChg chg="modSp mod">
        <pc:chgData name="Nicole Abert" userId="b898a719-ab47-42ca-8272-a2970ebf7b30" providerId="ADAL" clId="{84E4051E-2083-4166-BC76-C366DD1CE3DC}" dt="2023-06-30T14:32:16.318" v="0" actId="20577"/>
        <pc:sldMkLst>
          <pc:docMk/>
          <pc:sldMk cId="1047050602" sldId="257"/>
        </pc:sldMkLst>
      </pc:sldChg>
    </pc:docChg>
  </pc:docChgLst>
  <pc:docChgLst>
    <pc:chgData name="Nicole Abert" userId="b898a719-ab47-42ca-8272-a2970ebf7b30" providerId="ADAL" clId="{26C3DECC-CA79-41AD-A456-302B4AFA6E7C}"/>
    <pc:docChg chg="custSel modSld">
      <pc:chgData name="Nicole Abert" userId="b898a719-ab47-42ca-8272-a2970ebf7b30" providerId="ADAL" clId="{26C3DECC-CA79-41AD-A456-302B4AFA6E7C}" dt="2023-12-22T15:42:04.291" v="24" actId="20577"/>
      <pc:docMkLst>
        <pc:docMk/>
      </pc:docMkLst>
    </pc:docChg>
  </pc:docChgLst>
  <pc:docChgLst>
    <pc:chgData name="Carla Kägi" userId="d56b1912-216c-4e7d-b94b-f054289e1fd3" providerId="ADAL" clId="{46B34D89-41BF-431E-A82C-6CE5E1046508}"/>
    <pc:docChg chg="modSld">
      <pc:chgData name="Carla Kägi" userId="d56b1912-216c-4e7d-b94b-f054289e1fd3" providerId="ADAL" clId="{46B34D89-41BF-431E-A82C-6CE5E1046508}" dt="2024-01-30T08:40:13.397" v="0" actId="20577"/>
      <pc:docMkLst>
        <pc:docMk/>
      </pc:docMkLst>
    </pc:docChg>
  </pc:docChgLst>
  <pc:docChgLst>
    <pc:chgData name="Nicole Abert" userId="b898a719-ab47-42ca-8272-a2970ebf7b30" providerId="ADAL" clId="{6039C0D5-000F-44C2-B7BB-31D72F445797}"/>
    <pc:docChg chg="modSld">
      <pc:chgData name="Nicole Abert" userId="b898a719-ab47-42ca-8272-a2970ebf7b30" providerId="ADAL" clId="{6039C0D5-000F-44C2-B7BB-31D72F445797}" dt="2024-08-22T09:44:22.081" v="35" actId="20577"/>
      <pc:docMkLst>
        <pc:docMk/>
      </pc:docMkLst>
      <pc:sldChg chg="modSp mod">
        <pc:chgData name="Nicole Abert" userId="b898a719-ab47-42ca-8272-a2970ebf7b30" providerId="ADAL" clId="{6039C0D5-000F-44C2-B7BB-31D72F445797}" dt="2024-08-22T09:44:22.081" v="35" actId="20577"/>
        <pc:sldMkLst>
          <pc:docMk/>
          <pc:sldMk cId="1047050602" sldId="257"/>
        </pc:sldMkLst>
      </pc:sldChg>
    </pc:docChg>
  </pc:docChgLst>
  <pc:docChgLst>
    <pc:chgData name="Nicole Abert" userId="b898a719-ab47-42ca-8272-a2970ebf7b30" providerId="ADAL" clId="{B4C5D9E1-8063-4D22-AA86-D34507F7F0B7}"/>
    <pc:docChg chg="modSld">
      <pc:chgData name="Nicole Abert" userId="b898a719-ab47-42ca-8272-a2970ebf7b30" providerId="ADAL" clId="{B4C5D9E1-8063-4D22-AA86-D34507F7F0B7}" dt="2024-04-26T12:21:37.086" v="23" actId="20577"/>
      <pc:docMkLst>
        <pc:docMk/>
      </pc:docMkLst>
      <pc:sldChg chg="modSp mod">
        <pc:chgData name="Nicole Abert" userId="b898a719-ab47-42ca-8272-a2970ebf7b30" providerId="ADAL" clId="{B4C5D9E1-8063-4D22-AA86-D34507F7F0B7}" dt="2024-04-26T12:21:37.086" v="23" actId="20577"/>
        <pc:sldMkLst>
          <pc:docMk/>
          <pc:sldMk cId="1047050602" sldId="257"/>
        </pc:sldMkLst>
      </pc:sldChg>
    </pc:docChg>
  </pc:docChgLst>
  <pc:docChgLst>
    <pc:chgData name="Nicole Abert" userId="b898a719-ab47-42ca-8272-a2970ebf7b30" providerId="ADAL" clId="{9582E68E-53F4-4781-BEDD-BBE713B54874}"/>
    <pc:docChg chg="modSld">
      <pc:chgData name="Nicole Abert" userId="b898a719-ab47-42ca-8272-a2970ebf7b30" providerId="ADAL" clId="{9582E68E-53F4-4781-BEDD-BBE713B54874}" dt="2023-11-30T16:39:51.673" v="75" actId="14100"/>
      <pc:docMkLst>
        <pc:docMk/>
      </pc:docMkLst>
      <pc:sldChg chg="addSp modSp mod">
        <pc:chgData name="Nicole Abert" userId="b898a719-ab47-42ca-8272-a2970ebf7b30" providerId="ADAL" clId="{9582E68E-53F4-4781-BEDD-BBE713B54874}" dt="2023-11-30T16:39:51.673" v="75" actId="14100"/>
        <pc:sldMkLst>
          <pc:docMk/>
          <pc:sldMk cId="1047050602" sldId="257"/>
        </pc:sldMkLst>
      </pc:sldChg>
    </pc:docChg>
  </pc:docChgLst>
  <pc:docChgLst>
    <pc:chgData name="Karin Wassmer" userId="db2bd37b-9450-4e84-a3be-08bffdb4b8ee" providerId="ADAL" clId="{32C1E74E-D226-4331-9D68-27FAF02150FA}"/>
    <pc:docChg chg="modSld">
      <pc:chgData name="Karin Wassmer" userId="db2bd37b-9450-4e84-a3be-08bffdb4b8ee" providerId="ADAL" clId="{32C1E74E-D226-4331-9D68-27FAF02150FA}" dt="2023-07-24T12:14:49.394" v="1" actId="20577"/>
      <pc:docMkLst>
        <pc:docMk/>
      </pc:docMkLst>
    </pc:docChg>
  </pc:docChgLst>
  <pc:docChgLst>
    <pc:chgData name="Nicole Abert" userId="b898a719-ab47-42ca-8272-a2970ebf7b30" providerId="ADAL" clId="{55CD7E1A-D8D0-4FC1-B214-EC9DD479FE6A}"/>
    <pc:docChg chg="modSld">
      <pc:chgData name="Nicole Abert" userId="b898a719-ab47-42ca-8272-a2970ebf7b30" providerId="ADAL" clId="{55CD7E1A-D8D0-4FC1-B214-EC9DD479FE6A}" dt="2025-04-29T13:59:54.714" v="32" actId="20577"/>
      <pc:docMkLst>
        <pc:docMk/>
      </pc:docMkLst>
      <pc:sldChg chg="modSp mod">
        <pc:chgData name="Nicole Abert" userId="b898a719-ab47-42ca-8272-a2970ebf7b30" providerId="ADAL" clId="{55CD7E1A-D8D0-4FC1-B214-EC9DD479FE6A}" dt="2025-04-29T13:59:54.714" v="32" actId="20577"/>
        <pc:sldMkLst>
          <pc:docMk/>
          <pc:sldMk cId="1047050602" sldId="257"/>
        </pc:sldMkLst>
        <pc:spChg chg="mod">
          <ac:chgData name="Nicole Abert" userId="b898a719-ab47-42ca-8272-a2970ebf7b30" providerId="ADAL" clId="{55CD7E1A-D8D0-4FC1-B214-EC9DD479FE6A}" dt="2025-04-29T13:59:41.223" v="12" actId="20577"/>
          <ac:spMkLst>
            <pc:docMk/>
            <pc:sldMk cId="1047050602" sldId="257"/>
            <ac:spMk id="21" creationId="{C2432470-352C-4290-B8A8-A17DE8AE8731}"/>
          </ac:spMkLst>
        </pc:spChg>
        <pc:spChg chg="mod">
          <ac:chgData name="Nicole Abert" userId="b898a719-ab47-42ca-8272-a2970ebf7b30" providerId="ADAL" clId="{55CD7E1A-D8D0-4FC1-B214-EC9DD479FE6A}" dt="2025-04-29T13:59:47.874" v="26" actId="20577"/>
          <ac:spMkLst>
            <pc:docMk/>
            <pc:sldMk cId="1047050602" sldId="257"/>
            <ac:spMk id="22" creationId="{95D5C3F9-0A59-F2E8-CE07-D3BB8FAC015C}"/>
          </ac:spMkLst>
        </pc:spChg>
        <pc:spChg chg="mod">
          <ac:chgData name="Nicole Abert" userId="b898a719-ab47-42ca-8272-a2970ebf7b30" providerId="ADAL" clId="{55CD7E1A-D8D0-4FC1-B214-EC9DD479FE6A}" dt="2025-04-29T13:59:54.714" v="32" actId="20577"/>
          <ac:spMkLst>
            <pc:docMk/>
            <pc:sldMk cId="1047050602" sldId="257"/>
            <ac:spMk id="52" creationId="{B49B4DF2-000D-5F88-24F2-96ED5082C644}"/>
          </ac:spMkLst>
        </pc:spChg>
      </pc:sldChg>
    </pc:docChg>
  </pc:docChgLst>
  <pc:docChgLst>
    <pc:chgData name="Carla Kägi" userId="d56b1912-216c-4e7d-b94b-f054289e1fd3" providerId="ADAL" clId="{0BAEAF53-7F1C-4D63-BA38-06C998FABC11}"/>
    <pc:docChg chg="modSld">
      <pc:chgData name="Carla Kägi" userId="d56b1912-216c-4e7d-b94b-f054289e1fd3" providerId="ADAL" clId="{0BAEAF53-7F1C-4D63-BA38-06C998FABC11}" dt="2025-06-27T09:45:52.543" v="2" actId="20577"/>
      <pc:docMkLst>
        <pc:docMk/>
      </pc:docMkLst>
      <pc:sldChg chg="modSp mod">
        <pc:chgData name="Carla Kägi" userId="d56b1912-216c-4e7d-b94b-f054289e1fd3" providerId="ADAL" clId="{0BAEAF53-7F1C-4D63-BA38-06C998FABC11}" dt="2025-06-27T09:45:52.543" v="2" actId="20577"/>
        <pc:sldMkLst>
          <pc:docMk/>
          <pc:sldMk cId="1047050602" sldId="257"/>
        </pc:sldMkLst>
        <pc:spChg chg="mod">
          <ac:chgData name="Carla Kägi" userId="d56b1912-216c-4e7d-b94b-f054289e1fd3" providerId="ADAL" clId="{0BAEAF53-7F1C-4D63-BA38-06C998FABC11}" dt="2025-06-27T09:45:52.543" v="2" actId="20577"/>
          <ac:spMkLst>
            <pc:docMk/>
            <pc:sldMk cId="1047050602" sldId="257"/>
            <ac:spMk id="52" creationId="{B49B4DF2-000D-5F88-24F2-96ED5082C644}"/>
          </ac:spMkLst>
        </pc:spChg>
      </pc:sldChg>
    </pc:docChg>
  </pc:docChgLst>
  <pc:docChgLst>
    <pc:chgData name="Nicole Abert" userId="b898a719-ab47-42ca-8272-a2970ebf7b30" providerId="ADAL" clId="{5261F840-2D8A-4937-94B1-86AD5D753715}"/>
    <pc:docChg chg="custSel modSld">
      <pc:chgData name="Nicole Abert" userId="b898a719-ab47-42ca-8272-a2970ebf7b30" providerId="ADAL" clId="{5261F840-2D8A-4937-94B1-86AD5D753715}" dt="2023-09-29T07:45:53.430" v="0" actId="478"/>
      <pc:docMkLst>
        <pc:docMk/>
      </pc:docMkLst>
    </pc:docChg>
  </pc:docChgLst>
  <pc:docChgLst>
    <pc:chgData name="Karin Wassmer" userId="db2bd37b-9450-4e84-a3be-08bffdb4b8ee" providerId="ADAL" clId="{45D5BCD0-A026-48FA-B90D-836B6F56D67F}"/>
    <pc:docChg chg="modSld">
      <pc:chgData name="Karin Wassmer" userId="db2bd37b-9450-4e84-a3be-08bffdb4b8ee" providerId="ADAL" clId="{45D5BCD0-A026-48FA-B90D-836B6F56D67F}" dt="2023-09-22T10:18:23.782" v="14" actId="20577"/>
      <pc:docMkLst>
        <pc:docMk/>
      </pc:docMkLst>
      <pc:sldChg chg="modSp mod">
        <pc:chgData name="Karin Wassmer" userId="db2bd37b-9450-4e84-a3be-08bffdb4b8ee" providerId="ADAL" clId="{45D5BCD0-A026-48FA-B90D-836B6F56D67F}" dt="2023-09-22T10:18:23.782" v="14" actId="20577"/>
        <pc:sldMkLst>
          <pc:docMk/>
          <pc:sldMk cId="1047050602" sldId="25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BCF0CB-3E7B-7B46-995F-B39E47BB94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E2EFD4-1329-7945-BD7A-17B1CB6702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5B689-D7AC-2047-AE16-57F0693263B9}" type="datetimeFigureOut">
              <a:rPr lang="de-CH" smtClean="0"/>
              <a:t>27.06.2025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A20322-C9AF-E349-A0F1-22E821C333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73ED16-D41B-8A41-A824-5036935CF4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AEE8A-A499-8745-9353-7FC41BC9C16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4549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C9690-DF4A-4B80-BE8B-DC7A3D52BB83}" type="datetimeFigureOut">
              <a:rPr lang="de-CH" smtClean="0"/>
              <a:t>27.06.2025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9D10A-4F88-4AB7-93F3-55FFBD5B1EC8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3512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9D10A-4F88-4AB7-93F3-55FFBD5B1EC8}" type="slidenum">
              <a:rPr lang="de-CH" smtClean="0"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7957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90415995-364F-4B20-B800-C0FFE25824AF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15999" y="4198923"/>
            <a:ext cx="7560000" cy="1368030"/>
          </a:xfrm>
          <a:ln>
            <a:solidFill>
              <a:schemeClr val="bg1"/>
            </a:solidFill>
          </a:ln>
        </p:spPr>
        <p:txBody>
          <a:bodyPr lIns="198000" tIns="144000" rIns="198000" bIns="144000" anchor="b" anchorCtr="0">
            <a:spAutoFit/>
          </a:bodyPr>
          <a:lstStyle>
            <a:lvl1pPr>
              <a:lnSpc>
                <a:spcPts val="4200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CH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160F6AF-60E6-4DE6-87D8-AFAC8084A5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2806" y="548680"/>
            <a:ext cx="1726387" cy="1404518"/>
          </a:xfrm>
          <a:prstGeom prst="rect">
            <a:avLst/>
          </a:prstGeom>
        </p:spPr>
      </p:pic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DBD9A420-28E7-6240-B6FE-71B31CF082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315999" y="5664991"/>
            <a:ext cx="7560000" cy="324743"/>
          </a:xfrm>
        </p:spPr>
        <p:txBody>
          <a:bodyPr vert="horz" lIns="198000" tIns="0" rIns="0" bIns="0" rtlCol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lang="de-CH" sz="1600" dirty="0">
                <a:solidFill>
                  <a:schemeClr val="bg1"/>
                </a:solidFill>
              </a:defRPr>
            </a:lvl1pPr>
          </a:lstStyle>
          <a:p>
            <a:pPr marL="0" lvl="0" indent="0">
              <a:spcAft>
                <a:spcPts val="0"/>
              </a:spcAft>
              <a:buNone/>
            </a:pPr>
            <a:r>
              <a:rPr lang="de-CH"/>
              <a:t>Optional: Anlass, Vorname Nachname, Datum</a:t>
            </a:r>
          </a:p>
        </p:txBody>
      </p:sp>
    </p:spTree>
    <p:extLst>
      <p:ext uri="{BB962C8B-B14F-4D97-AF65-F5344CB8AC3E}">
        <p14:creationId xmlns:p14="http://schemas.microsoft.com/office/powerpoint/2010/main" val="394505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35DB5-73FF-CE47-9336-9490B45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de-DE" dirty="0"/>
              <a:t>01.02.2022</a:t>
            </a:r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91535E-D948-8B40-9790-EDEFFBD4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Organigramme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69CC1F-00D4-6D4A-9C6C-3A4657888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pPr/>
              <a:t>‹Nr.›</a:t>
            </a:fld>
            <a:endParaRPr lang="de-CH" b="1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087021C-B43F-0C43-9FC7-DBAC35AD9F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2192000" cy="6021388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52014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0673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3A4C66F-62BC-44C8-B51A-88F4D6CDA0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356" y="549275"/>
            <a:ext cx="712409" cy="57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313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 - 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BEFF570-DEE3-1042-9A3D-9E92D52DC5AB}"/>
              </a:ext>
            </a:extLst>
          </p:cNvPr>
          <p:cNvSpPr/>
          <p:nvPr userDrawn="1"/>
        </p:nvSpPr>
        <p:spPr>
          <a:xfrm>
            <a:off x="6240463" y="3331372"/>
            <a:ext cx="4656569" cy="815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tabLst>
                <a:tab pos="2843213" algn="l"/>
              </a:tabLst>
            </a:pPr>
            <a:r>
              <a:rPr lang="de-CH" sz="1200" dirty="0"/>
              <a:t>© Die Inhalte dieser Präsentation sind Eigentum von Bio Suisse und dürfen nur mit Genehmigung weiterverwendet werden.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2843213" algn="l"/>
              </a:tabLst>
              <a:defRPr/>
            </a:pPr>
            <a:r>
              <a:rPr lang="de-CH" sz="1200" dirty="0"/>
              <a:t>© L</a:t>
            </a:r>
            <a:r>
              <a:rPr lang="fr-FR" sz="1200" dirty="0"/>
              <a:t>es contenus de cette présentation sont la propriété de Bio Suisse et ne peuvent être réutilisés sans autorisation.</a:t>
            </a:r>
            <a:endParaRPr lang="de-CH" sz="1200" dirty="0"/>
          </a:p>
        </p:txBody>
      </p:sp>
      <p:pic>
        <p:nvPicPr>
          <p:cNvPr id="8" name="Grafik 9">
            <a:extLst>
              <a:ext uri="{FF2B5EF4-FFF2-40B4-BE49-F238E27FC236}">
                <a16:creationId xmlns:a16="http://schemas.microsoft.com/office/drawing/2014/main" id="{13C4CE11-C5B1-DE47-BDDA-8C3F61D6E5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664178"/>
          </a:xfrm>
          <a:prstGeom prst="rect">
            <a:avLst/>
          </a:prstGeom>
        </p:spPr>
      </p:pic>
      <p:pic>
        <p:nvPicPr>
          <p:cNvPr id="10" name="Picture 1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F260848-3D27-8B47-B517-67784EE43DC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616" y="357828"/>
            <a:ext cx="6936432" cy="191904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D31C43-477B-A941-A85E-6ADC604A917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9351" y="3331372"/>
            <a:ext cx="4656569" cy="2690016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600"/>
            </a:lvl1pPr>
            <a:lvl2pPr>
              <a:buNone/>
              <a:defRPr sz="1600"/>
            </a:lvl2pPr>
            <a:lvl3pPr>
              <a:buNone/>
              <a:defRPr sz="1600"/>
            </a:lvl3pPr>
            <a:lvl4pPr>
              <a:buNone/>
              <a:defRPr sz="1600"/>
            </a:lvl4pPr>
            <a:lvl5pPr>
              <a:buNone/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Datumsplatzhalter 1">
            <a:extLst>
              <a:ext uri="{FF2B5EF4-FFF2-40B4-BE49-F238E27FC236}">
                <a16:creationId xmlns:a16="http://schemas.microsoft.com/office/drawing/2014/main" id="{5A0E010D-8E47-BB46-B457-963345280A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56441" y="6456363"/>
            <a:ext cx="1080120" cy="98425"/>
          </a:xfrm>
        </p:spPr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15" name="Fußzeilenplatzhalter 2">
            <a:extLst>
              <a:ext uri="{FF2B5EF4-FFF2-40B4-BE49-F238E27FC236}">
                <a16:creationId xmlns:a16="http://schemas.microsoft.com/office/drawing/2014/main" id="{5A014681-99C8-254F-A9BF-ACDCB21CC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3472" y="6456363"/>
            <a:ext cx="5400600" cy="98425"/>
          </a:xfrm>
        </p:spPr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16" name="Foliennummernplatzhalter 3">
            <a:extLst>
              <a:ext uri="{FF2B5EF4-FFF2-40B4-BE49-F238E27FC236}">
                <a16:creationId xmlns:a16="http://schemas.microsoft.com/office/drawing/2014/main" id="{85159D9E-D55A-3246-AB86-7C6EA1E24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4647" y="6456363"/>
            <a:ext cx="252028" cy="96837"/>
          </a:xfrm>
        </p:spPr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47472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uf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308ECF-1FA4-C946-B3F6-0F476EAE5D89}"/>
              </a:ext>
            </a:extLst>
          </p:cNvPr>
          <p:cNvSpPr/>
          <p:nvPr userDrawn="1"/>
        </p:nvSpPr>
        <p:spPr>
          <a:xfrm>
            <a:off x="0" y="146050"/>
            <a:ext cx="12192000" cy="58753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DAB4BF-31DB-114C-8E64-ACBF4B35D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de-DE" dirty="0"/>
              <a:t>01.02.2022</a:t>
            </a:r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FB1970-E141-7E43-A7C5-0400B0DE8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Organigramme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B4E4DC-E960-CC4A-9931-EEFC330FD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pPr/>
              <a:t>‹Nr.›</a:t>
            </a:fld>
            <a:endParaRPr lang="de-CH" b="1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1DC0CFB-778C-3648-B421-E8C806A81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3" y="2327635"/>
            <a:ext cx="8029577" cy="1512168"/>
          </a:xfrm>
        </p:spPr>
        <p:txBody>
          <a:bodyPr wrap="square" anchor="ctr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7754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3"/>
          </p:nvPr>
        </p:nvSpPr>
        <p:spPr>
          <a:xfrm>
            <a:off x="695324" y="1557338"/>
            <a:ext cx="7092952" cy="44640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59427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95322" y="1557337"/>
            <a:ext cx="5256215" cy="44640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6240466" y="1557338"/>
            <a:ext cx="5256210" cy="44627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5677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95322" y="1557337"/>
            <a:ext cx="3421063" cy="44640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4403725" y="1557338"/>
            <a:ext cx="3384550" cy="44627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BEF6A69-6109-6244-94B2-79607ECF758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075613" y="1557338"/>
            <a:ext cx="3421062" cy="44640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52721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 (Bild rech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95322" y="1557337"/>
            <a:ext cx="3421065" cy="44640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4403725" y="1557338"/>
            <a:ext cx="3384550" cy="44627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315689F9-B9C8-45D0-A7F1-C885211337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075613" y="1557338"/>
            <a:ext cx="3421062" cy="446405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429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 (Bild 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4403725" y="1557337"/>
            <a:ext cx="3379986" cy="44640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8075613" y="1557338"/>
            <a:ext cx="3421063" cy="44627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315689F9-B9C8-45D0-A7F1-C885211337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326" y="1557338"/>
            <a:ext cx="3421062" cy="446405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772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95322" y="1557337"/>
            <a:ext cx="2484441" cy="4464049"/>
          </a:xfrm>
        </p:spPr>
        <p:txBody>
          <a:bodyPr/>
          <a:lstStyle>
            <a:lvl1pPr marL="180000" indent="-180000">
              <a:defRPr sz="1600"/>
            </a:lvl1pPr>
            <a:lvl2pPr marL="360000">
              <a:defRPr/>
            </a:lvl2pPr>
            <a:lvl3pPr marL="540000">
              <a:defRPr/>
            </a:lvl3pPr>
            <a:lvl4pPr marL="720000">
              <a:defRPr/>
            </a:lvl4pPr>
            <a:lvl5pPr marL="900000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3467100" y="1557338"/>
            <a:ext cx="2484439" cy="4462746"/>
          </a:xfrm>
        </p:spPr>
        <p:txBody>
          <a:bodyPr/>
          <a:lstStyle>
            <a:lvl1pPr marL="180000" indent="-180000">
              <a:defRPr sz="1600"/>
            </a:lvl1pPr>
            <a:lvl2pPr marL="360000">
              <a:defRPr sz="1600"/>
            </a:lvl2pPr>
            <a:lvl3pPr marL="540000">
              <a:defRPr sz="1600"/>
            </a:lvl3pPr>
            <a:lvl4pPr marL="720000">
              <a:defRPr sz="1600"/>
            </a:lvl4pPr>
            <a:lvl5pPr marL="900000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BC8DBC4-F2EA-5C41-9EE8-4A97F0D861F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40463" y="1557338"/>
            <a:ext cx="2484437" cy="4464050"/>
          </a:xfrm>
        </p:spPr>
        <p:txBody>
          <a:bodyPr/>
          <a:lstStyle>
            <a:lvl1pPr marL="180000" indent="-180000">
              <a:defRPr sz="1600"/>
            </a:lvl1pPr>
            <a:lvl2pPr marL="360000">
              <a:defRPr/>
            </a:lvl2pPr>
            <a:lvl3pPr marL="540000">
              <a:defRPr/>
            </a:lvl3pPr>
            <a:lvl4pPr marL="720000">
              <a:defRPr/>
            </a:lvl4pPr>
            <a:lvl5pPr marL="900000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839DD7AF-A1DE-5C4C-9C80-A0F252D4B67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012238" y="1557338"/>
            <a:ext cx="2484437" cy="4464050"/>
          </a:xfrm>
        </p:spPr>
        <p:txBody>
          <a:bodyPr/>
          <a:lstStyle>
            <a:lvl1pPr marL="180000" indent="-180000">
              <a:defRPr sz="1600"/>
            </a:lvl1pPr>
            <a:lvl2pPr marL="360000">
              <a:defRPr/>
            </a:lvl2pPr>
            <a:lvl3pPr marL="540000">
              <a:defRPr/>
            </a:lvl3pPr>
            <a:lvl4pPr marL="720000">
              <a:defRPr/>
            </a:lvl4pPr>
            <a:lvl5pPr marL="900000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36436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4C343-A514-3A41-95EE-878738920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35DB5-73FF-CE47-9336-9490B45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de-DE" dirty="0"/>
              <a:t>01.02.2022</a:t>
            </a:r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91535E-D948-8B40-9790-EDEFFBD4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Organigramme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69CC1F-00D4-6D4A-9C6C-3A4657888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pPr/>
              <a:t>‹Nr.›</a:t>
            </a:fld>
            <a:endParaRPr lang="de-CH" b="1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087021C-B43F-0C43-9FC7-DBAC35AD9F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4" y="1557338"/>
            <a:ext cx="10801351" cy="446405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6228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4" y="549275"/>
            <a:ext cx="10801351" cy="5741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557338"/>
            <a:ext cx="10801350" cy="44640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056441" y="6452915"/>
            <a:ext cx="1080120" cy="98425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r">
              <a:lnSpc>
                <a:spcPts val="1000"/>
              </a:lnSpc>
              <a:defRPr sz="800">
                <a:solidFill>
                  <a:schemeClr val="tx1"/>
                </a:solidFill>
              </a:defRPr>
            </a:lvl1pPr>
          </a:lstStyle>
          <a:p>
            <a:pPr algn="r"/>
            <a:r>
              <a:rPr lang="de-DE" dirty="0"/>
              <a:t>01.02.2022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43472" y="6452915"/>
            <a:ext cx="5400600" cy="98425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lnSpc>
                <a:spcPts val="1000"/>
              </a:lnSpc>
              <a:defRPr lang="en-GB" sz="800" dirty="0" smtClean="0"/>
            </a:lvl1pPr>
          </a:lstStyle>
          <a:p>
            <a:r>
              <a:rPr lang="en-GB" dirty="0"/>
              <a:t>Organigramme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44647" y="6452915"/>
            <a:ext cx="252028" cy="96837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r">
              <a:lnSpc>
                <a:spcPts val="1000"/>
              </a:lnSpc>
              <a:defRPr sz="800" b="1">
                <a:solidFill>
                  <a:schemeClr val="tx1"/>
                </a:solidFill>
              </a:defRPr>
            </a:lvl1pPr>
          </a:lstStyle>
          <a:p>
            <a:fld id="{90415995-364F-4B20-B800-C0FFE25824AF}" type="slidenum">
              <a:rPr lang="de-CH" smtClean="0"/>
              <a:pPr/>
              <a:t>‹Nr.›</a:t>
            </a:fld>
            <a:endParaRPr lang="de-CH" b="1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14547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659FBEB-1499-4C08-9BB3-66E81BCD06D0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6182238"/>
            <a:ext cx="460455" cy="37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7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2" r:id="rId4"/>
    <p:sldLayoutId id="2147483656" r:id="rId5"/>
    <p:sldLayoutId id="2147483663" r:id="rId6"/>
    <p:sldLayoutId id="2147483664" r:id="rId7"/>
    <p:sldLayoutId id="2147483657" r:id="rId8"/>
    <p:sldLayoutId id="2147483658" r:id="rId9"/>
    <p:sldLayoutId id="2147483659" r:id="rId10"/>
    <p:sldLayoutId id="2147483654" r:id="rId11"/>
    <p:sldLayoutId id="2147483655" r:id="rId12"/>
    <p:sldLayoutId id="2147483662" r:id="rId13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kern="1200" baseline="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0000" indent="-180000" algn="l" defTabSz="914400" rtl="0" eaLnBrk="1" latinLnBrk="0" hangingPunct="1">
        <a:lnSpc>
          <a:spcPts val="2000"/>
        </a:lnSpc>
        <a:spcBef>
          <a:spcPts val="0"/>
        </a:spcBef>
        <a:spcAft>
          <a:spcPts val="300"/>
        </a:spcAft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  <p15:guide id="4" pos="438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  <p15:guide id="6" orient="horz" pos="981" userDrawn="1">
          <p15:clr>
            <a:srgbClr val="F26B43"/>
          </p15:clr>
        </p15:guide>
        <p15:guide id="7" orient="horz" pos="3793" userDrawn="1">
          <p15:clr>
            <a:srgbClr val="F26B43"/>
          </p15:clr>
        </p15:guide>
        <p15:guide id="8" orient="horz" pos="4065" userDrawn="1">
          <p15:clr>
            <a:srgbClr val="5ACBF0"/>
          </p15:clr>
        </p15:guide>
        <p15:guide id="9" orient="horz" pos="4129" userDrawn="1">
          <p15:clr>
            <a:srgbClr val="5ACBF0"/>
          </p15:clr>
        </p15:guide>
        <p15:guide id="10" pos="7242" userDrawn="1">
          <p15:clr>
            <a:srgbClr val="F26B43"/>
          </p15:clr>
        </p15:guide>
        <p15:guide id="11" orient="horz" pos="2387" userDrawn="1">
          <p15:clr>
            <a:srgbClr val="FBAE40"/>
          </p15:clr>
        </p15:guide>
        <p15:guide id="12" orient="horz" pos="1344" userDrawn="1">
          <p15:clr>
            <a:srgbClr val="F26B43"/>
          </p15:clr>
        </p15:guide>
        <p15:guide id="13" pos="2184" userDrawn="1">
          <p15:clr>
            <a:srgbClr val="FBAE40"/>
          </p15:clr>
        </p15:guide>
        <p15:guide id="14" pos="2094" userDrawn="1">
          <p15:clr>
            <a:srgbClr val="FBAE40"/>
          </p15:clr>
        </p15:guide>
        <p15:guide id="15" pos="2003" userDrawn="1">
          <p15:clr>
            <a:srgbClr val="FBAE40"/>
          </p15:clr>
        </p15:guide>
        <p15:guide id="16" pos="5496" userDrawn="1">
          <p15:clr>
            <a:srgbClr val="FBAE40"/>
          </p15:clr>
        </p15:guide>
        <p15:guide id="17" pos="5586" userDrawn="1">
          <p15:clr>
            <a:srgbClr val="FBAE40"/>
          </p15:clr>
        </p15:guide>
        <p15:guide id="18" pos="5677" userDrawn="1">
          <p15:clr>
            <a:srgbClr val="FBAE40"/>
          </p15:clr>
        </p15:guide>
        <p15:guide id="19" pos="2593" userDrawn="1">
          <p15:clr>
            <a:srgbClr val="FDE53C"/>
          </p15:clr>
        </p15:guide>
        <p15:guide id="21" pos="2774" userDrawn="1">
          <p15:clr>
            <a:srgbClr val="FDE53C"/>
          </p15:clr>
        </p15:guide>
        <p15:guide id="22" pos="4906" userDrawn="1">
          <p15:clr>
            <a:srgbClr val="FDE53C"/>
          </p15:clr>
        </p15:guide>
        <p15:guide id="24" pos="5087" userDrawn="1">
          <p15:clr>
            <a:srgbClr val="FDE53C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E1736-B4C6-48B0-9BF7-A0640884A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ASSURANCE &amp; DÉVELOPPEMENT DE LA QUALITÉ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E25590F-F0DB-4DD5-B818-50F685AE0241}"/>
              </a:ext>
            </a:extLst>
          </p:cNvPr>
          <p:cNvSpPr/>
          <p:nvPr/>
        </p:nvSpPr>
        <p:spPr>
          <a:xfrm>
            <a:off x="4835859" y="1146460"/>
            <a:ext cx="2520280" cy="431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Responsable du </a:t>
            </a:r>
            <a:r>
              <a:rPr lang="de-DE" sz="800" b="1" dirty="0" err="1">
                <a:solidFill>
                  <a:schemeClr val="tx1"/>
                </a:solidFill>
              </a:rPr>
              <a:t>département</a:t>
            </a:r>
            <a:br>
              <a:rPr lang="de-DE" sz="800" b="1" dirty="0">
                <a:solidFill>
                  <a:schemeClr val="tx1"/>
                </a:solidFill>
              </a:rPr>
            </a:br>
            <a:r>
              <a:rPr lang="de-DE" sz="800" b="1" dirty="0">
                <a:solidFill>
                  <a:schemeClr val="tx1"/>
                </a:solidFill>
              </a:rPr>
              <a:t> Assurance &amp; </a:t>
            </a:r>
            <a:r>
              <a:rPr lang="de-DE" sz="800" b="1" dirty="0" err="1">
                <a:solidFill>
                  <a:schemeClr val="tx1"/>
                </a:solidFill>
              </a:rPr>
              <a:t>Développement</a:t>
            </a:r>
            <a:r>
              <a:rPr lang="de-DE" sz="800" b="1" dirty="0">
                <a:solidFill>
                  <a:schemeClr val="tx1"/>
                </a:solidFill>
              </a:rPr>
              <a:t> de la </a:t>
            </a:r>
            <a:r>
              <a:rPr lang="de-DE" sz="800" b="1" dirty="0" err="1">
                <a:solidFill>
                  <a:schemeClr val="tx1"/>
                </a:solidFill>
              </a:rPr>
              <a:t>qualité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Dieter Peltzer*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E49AB2C-F8FD-428D-971A-2F2E5B12DCE1}"/>
              </a:ext>
            </a:extLst>
          </p:cNvPr>
          <p:cNvSpPr/>
          <p:nvPr/>
        </p:nvSpPr>
        <p:spPr>
          <a:xfrm>
            <a:off x="3457647" y="1670947"/>
            <a:ext cx="2520280" cy="431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Administration </a:t>
            </a:r>
            <a:r>
              <a:rPr lang="de-DE" sz="800" b="1" dirty="0" err="1">
                <a:solidFill>
                  <a:schemeClr val="tx1"/>
                </a:solidFill>
              </a:rPr>
              <a:t>Commissions</a:t>
            </a:r>
            <a:r>
              <a:rPr lang="de-DE" sz="800" b="1" dirty="0">
                <a:solidFill>
                  <a:schemeClr val="tx1"/>
                </a:solidFill>
              </a:rPr>
              <a:t> de </a:t>
            </a:r>
            <a:r>
              <a:rPr lang="de-DE" sz="800" b="1" dirty="0" err="1">
                <a:solidFill>
                  <a:schemeClr val="tx1"/>
                </a:solidFill>
              </a:rPr>
              <a:t>labellisation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Sandra Stebler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E4854AF-BD6A-429C-B57E-1134A3DFD8EB}"/>
              </a:ext>
            </a:extLst>
          </p:cNvPr>
          <p:cNvSpPr/>
          <p:nvPr/>
        </p:nvSpPr>
        <p:spPr>
          <a:xfrm>
            <a:off x="6214072" y="1671412"/>
            <a:ext cx="2520280" cy="431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fr-CH" sz="800" b="1" dirty="0">
                <a:solidFill>
                  <a:schemeClr val="tx1"/>
                </a:solidFill>
              </a:rPr>
              <a:t>Assurance-qualité/Résidus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Simone Hartong, Benjamin Janisch, Kim Urech, Maria Grüter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6DD8355-D59C-49F9-9BC1-F8D7D9473182}"/>
              </a:ext>
            </a:extLst>
          </p:cNvPr>
          <p:cNvSpPr/>
          <p:nvPr/>
        </p:nvSpPr>
        <p:spPr>
          <a:xfrm>
            <a:off x="670770" y="2341271"/>
            <a:ext cx="3664021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Responsable du </a:t>
            </a:r>
            <a:r>
              <a:rPr lang="de-DE" sz="800" b="1" dirty="0" err="1">
                <a:solidFill>
                  <a:schemeClr val="tx1"/>
                </a:solidFill>
              </a:rPr>
              <a:t>secteur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Agriculture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endParaRPr lang="de-DE" sz="800" b="1" dirty="0">
              <a:solidFill>
                <a:schemeClr val="tx1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2026FB0-CC1F-46FB-8917-3A512F1E324F}"/>
              </a:ext>
            </a:extLst>
          </p:cNvPr>
          <p:cNvSpPr/>
          <p:nvPr/>
        </p:nvSpPr>
        <p:spPr>
          <a:xfrm>
            <a:off x="2961759" y="3783819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Volaille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Peter Pfulg (extern)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9FD2CFD-52AB-4449-AAA1-4C47521F6853}"/>
              </a:ext>
            </a:extLst>
          </p:cNvPr>
          <p:cNvSpPr/>
          <p:nvPr/>
        </p:nvSpPr>
        <p:spPr>
          <a:xfrm>
            <a:off x="2963897" y="2874015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Alimentation </a:t>
            </a:r>
            <a:r>
              <a:rPr lang="de-DE" sz="800" b="1" dirty="0" err="1">
                <a:solidFill>
                  <a:schemeClr val="tx1"/>
                </a:solidFill>
              </a:rPr>
              <a:t>animale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Beatrice Scheurer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9DD55615-415D-461B-AA22-573223440736}"/>
              </a:ext>
            </a:extLst>
          </p:cNvPr>
          <p:cNvSpPr/>
          <p:nvPr/>
        </p:nvSpPr>
        <p:spPr>
          <a:xfrm>
            <a:off x="2950004" y="4240320"/>
            <a:ext cx="2016000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Biodiversité</a:t>
            </a:r>
            <a:r>
              <a:rPr lang="de-DE" sz="800" b="1" dirty="0">
                <a:solidFill>
                  <a:schemeClr val="tx1"/>
                </a:solidFill>
              </a:rPr>
              <a:t>, </a:t>
            </a:r>
            <a:r>
              <a:rPr lang="de-DE" sz="800" b="1" dirty="0" err="1">
                <a:solidFill>
                  <a:schemeClr val="tx1"/>
                </a:solidFill>
              </a:rPr>
              <a:t>Durabilité</a:t>
            </a:r>
            <a:r>
              <a:rPr lang="de-DE" sz="800" b="1" dirty="0">
                <a:solidFill>
                  <a:schemeClr val="tx1"/>
                </a:solidFill>
              </a:rPr>
              <a:t>, </a:t>
            </a:r>
            <a:br>
              <a:rPr lang="de-DE" sz="800" b="1" dirty="0">
                <a:solidFill>
                  <a:schemeClr val="tx1"/>
                </a:solidFill>
              </a:rPr>
            </a:br>
            <a:r>
              <a:rPr lang="de-DE" sz="800" b="1" dirty="0" err="1">
                <a:solidFill>
                  <a:schemeClr val="tx1"/>
                </a:solidFill>
              </a:rPr>
              <a:t>Apiculture</a:t>
            </a:r>
            <a:r>
              <a:rPr lang="de-DE" sz="800" b="1" dirty="0">
                <a:solidFill>
                  <a:schemeClr val="tx1"/>
                </a:solidFill>
              </a:rPr>
              <a:t> &amp; </a:t>
            </a:r>
            <a:r>
              <a:rPr lang="de-DE" sz="800" b="1" dirty="0" err="1">
                <a:solidFill>
                  <a:schemeClr val="tx1"/>
                </a:solidFill>
              </a:rPr>
              <a:t>Pêche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Sara Gomez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9718E95-41CE-4B96-BE34-A691A8E28A75}"/>
              </a:ext>
            </a:extLst>
          </p:cNvPr>
          <p:cNvSpPr/>
          <p:nvPr/>
        </p:nvSpPr>
        <p:spPr>
          <a:xfrm>
            <a:off x="757301" y="3332949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Pro Bio, </a:t>
            </a:r>
            <a:r>
              <a:rPr lang="de-DE" sz="800" b="1" dirty="0" err="1">
                <a:solidFill>
                  <a:schemeClr val="tx1"/>
                </a:solidFill>
              </a:rPr>
              <a:t>Journée</a:t>
            </a:r>
            <a:r>
              <a:rPr lang="de-DE" sz="800" b="1" dirty="0">
                <a:solidFill>
                  <a:schemeClr val="tx1"/>
                </a:solidFill>
              </a:rPr>
              <a:t> Bio du </a:t>
            </a:r>
            <a:r>
              <a:rPr lang="de-DE" sz="800" b="1" dirty="0" err="1">
                <a:solidFill>
                  <a:schemeClr val="tx1"/>
                </a:solidFill>
              </a:rPr>
              <a:t>bétail</a:t>
            </a:r>
            <a:r>
              <a:rPr lang="de-DE" sz="800" b="1" dirty="0">
                <a:solidFill>
                  <a:schemeClr val="tx1"/>
                </a:solidFill>
              </a:rPr>
              <a:t>, </a:t>
            </a:r>
            <a:r>
              <a:rPr lang="de-DE" sz="800" b="1" dirty="0" err="1">
                <a:solidFill>
                  <a:schemeClr val="tx1"/>
                </a:solidFill>
              </a:rPr>
              <a:t>Efficience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énergétique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Judith Köller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EF73CA-B516-465B-8D57-1C8B979DCAB4}"/>
              </a:ext>
            </a:extLst>
          </p:cNvPr>
          <p:cNvSpPr/>
          <p:nvPr/>
        </p:nvSpPr>
        <p:spPr>
          <a:xfrm>
            <a:off x="2962649" y="3336183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Nutriments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Paul Assmus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1613363-E58F-400C-81BA-364FEEB7E9D5}"/>
              </a:ext>
            </a:extLst>
          </p:cNvPr>
          <p:cNvSpPr/>
          <p:nvPr/>
        </p:nvSpPr>
        <p:spPr>
          <a:xfrm>
            <a:off x="4980140" y="2342695"/>
            <a:ext cx="2231715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Responsable du </a:t>
            </a:r>
            <a:r>
              <a:rPr lang="de-DE" sz="800" b="1" dirty="0" err="1">
                <a:solidFill>
                  <a:schemeClr val="tx1"/>
                </a:solidFill>
              </a:rPr>
              <a:t>secteur</a:t>
            </a:r>
            <a:r>
              <a:rPr lang="de-DE" sz="800" b="1" dirty="0">
                <a:solidFill>
                  <a:schemeClr val="tx1"/>
                </a:solidFill>
              </a:rPr>
              <a:t> International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Hans Ramseier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0317DD3-CBA0-4A1E-A754-E82DA2C0D413}"/>
              </a:ext>
            </a:extLst>
          </p:cNvPr>
          <p:cNvSpPr/>
          <p:nvPr/>
        </p:nvSpPr>
        <p:spPr>
          <a:xfrm>
            <a:off x="5303911" y="2862293"/>
            <a:ext cx="2052228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Cahier des </a:t>
            </a:r>
            <a:r>
              <a:rPr lang="de-DE" sz="800" b="1" dirty="0" err="1">
                <a:solidFill>
                  <a:schemeClr val="tx1"/>
                </a:solidFill>
              </a:rPr>
              <a:t>charges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Anna Lochmann, Nathalie Windlin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918028C-55DA-4CB3-A16E-5335ED51A3A4}"/>
              </a:ext>
            </a:extLst>
          </p:cNvPr>
          <p:cNvSpPr/>
          <p:nvPr/>
        </p:nvSpPr>
        <p:spPr>
          <a:xfrm>
            <a:off x="5290355" y="3327774"/>
            <a:ext cx="2052228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Projets</a:t>
            </a:r>
            <a:r>
              <a:rPr lang="de-DE" sz="800" b="1" dirty="0">
                <a:solidFill>
                  <a:schemeClr val="tx1"/>
                </a:solidFill>
              </a:rPr>
              <a:t>, </a:t>
            </a:r>
            <a:r>
              <a:rPr lang="de-DE" sz="800" b="1" dirty="0" err="1">
                <a:solidFill>
                  <a:schemeClr val="tx1"/>
                </a:solidFill>
              </a:rPr>
              <a:t>Réseautage</a:t>
            </a:r>
            <a:r>
              <a:rPr lang="de-DE" sz="800" b="1" dirty="0">
                <a:solidFill>
                  <a:schemeClr val="tx1"/>
                </a:solidFill>
              </a:rPr>
              <a:t>, Communication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Jela Straub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C2432470-352C-4290-B8A8-A17DE8AE8731}"/>
              </a:ext>
            </a:extLst>
          </p:cNvPr>
          <p:cNvSpPr/>
          <p:nvPr/>
        </p:nvSpPr>
        <p:spPr>
          <a:xfrm>
            <a:off x="5302652" y="3812851"/>
            <a:ext cx="2052228" cy="4320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Administration, Supply Chain/AQ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Rita Gasparoli, Maja De </a:t>
            </a:r>
            <a:r>
              <a:rPr lang="de-DE" sz="800" dirty="0" err="1">
                <a:solidFill>
                  <a:schemeClr val="tx1"/>
                </a:solidFill>
              </a:rPr>
              <a:t>Vet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B6EC5D9C-A480-46C1-BC91-50A3CCAA951E}"/>
              </a:ext>
            </a:extLst>
          </p:cNvPr>
          <p:cNvSpPr/>
          <p:nvPr/>
        </p:nvSpPr>
        <p:spPr>
          <a:xfrm>
            <a:off x="8593992" y="2341228"/>
            <a:ext cx="2232000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Responsable du </a:t>
            </a:r>
            <a:r>
              <a:rPr lang="de-DE" sz="800" b="1" dirty="0" err="1">
                <a:solidFill>
                  <a:schemeClr val="tx1"/>
                </a:solidFill>
              </a:rPr>
              <a:t>secteur</a:t>
            </a:r>
            <a:br>
              <a:rPr lang="de-DE" sz="800" b="1" dirty="0">
                <a:solidFill>
                  <a:schemeClr val="tx1"/>
                </a:solidFill>
              </a:rPr>
            </a:br>
            <a:r>
              <a:rPr lang="de-DE" sz="800" b="1" dirty="0">
                <a:solidFill>
                  <a:schemeClr val="tx1"/>
                </a:solidFill>
              </a:rPr>
              <a:t> Transformation &amp; Commerce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 Nina Bohn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2632F830-23D0-4C35-B1D1-5822B663DD42}"/>
              </a:ext>
            </a:extLst>
          </p:cNvPr>
          <p:cNvSpPr/>
          <p:nvPr/>
        </p:nvSpPr>
        <p:spPr>
          <a:xfrm>
            <a:off x="7663824" y="4024910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fr-FR" sz="800" b="1" dirty="0">
                <a:solidFill>
                  <a:schemeClr val="tx1"/>
                </a:solidFill>
              </a:rPr>
              <a:t>Huiles/graisses, café, cacao, chocolat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Katrin Hennig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29FC3E32-A28D-4A10-B57F-80612DC827BF}"/>
              </a:ext>
            </a:extLst>
          </p:cNvPr>
          <p:cNvSpPr/>
          <p:nvPr/>
        </p:nvSpPr>
        <p:spPr>
          <a:xfrm>
            <a:off x="7660291" y="4516574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fr-FR" sz="800" b="1" dirty="0">
                <a:solidFill>
                  <a:schemeClr val="tx1"/>
                </a:solidFill>
              </a:rPr>
              <a:t>Lait, alternatives au lait, apiculture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Eliane Künzi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B7CF555D-9EF6-4EDA-A2FE-94B7DF482AB8}"/>
              </a:ext>
            </a:extLst>
          </p:cNvPr>
          <p:cNvSpPr/>
          <p:nvPr/>
        </p:nvSpPr>
        <p:spPr>
          <a:xfrm>
            <a:off x="7660291" y="5007271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fr-FR" sz="800" b="1" dirty="0">
                <a:solidFill>
                  <a:schemeClr val="tx1"/>
                </a:solidFill>
              </a:rPr>
              <a:t>Fromage, confiserie, aliments pour enfants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Mathilde Gerber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0D12D82D-D3BA-4D71-ABCD-E28475E5AD3A}"/>
              </a:ext>
            </a:extLst>
          </p:cNvPr>
          <p:cNvSpPr/>
          <p:nvPr/>
        </p:nvSpPr>
        <p:spPr>
          <a:xfrm>
            <a:off x="10031008" y="4015084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Viande</a:t>
            </a:r>
            <a:r>
              <a:rPr lang="de-DE" sz="800" b="1" dirty="0">
                <a:solidFill>
                  <a:schemeClr val="tx1"/>
                </a:solidFill>
              </a:rPr>
              <a:t> (</a:t>
            </a:r>
            <a:r>
              <a:rPr lang="de-DE" sz="800" b="1" dirty="0" err="1">
                <a:solidFill>
                  <a:schemeClr val="tx1"/>
                </a:solidFill>
              </a:rPr>
              <a:t>produits</a:t>
            </a:r>
            <a:r>
              <a:rPr lang="de-DE" sz="800" b="1" dirty="0">
                <a:solidFill>
                  <a:schemeClr val="tx1"/>
                </a:solidFill>
              </a:rPr>
              <a:t>), </a:t>
            </a:r>
            <a:r>
              <a:rPr lang="de-DE" sz="800" b="1" dirty="0" err="1">
                <a:solidFill>
                  <a:schemeClr val="tx1"/>
                </a:solidFill>
              </a:rPr>
              <a:t>poisson</a:t>
            </a:r>
            <a:r>
              <a:rPr lang="de-DE" sz="800" b="1" dirty="0">
                <a:solidFill>
                  <a:schemeClr val="tx1"/>
                </a:solidFill>
              </a:rPr>
              <a:t> (</a:t>
            </a:r>
            <a:r>
              <a:rPr lang="de-DE" sz="800" b="1" dirty="0" err="1">
                <a:solidFill>
                  <a:schemeClr val="tx1"/>
                </a:solidFill>
              </a:rPr>
              <a:t>produits</a:t>
            </a:r>
            <a:r>
              <a:rPr lang="de-DE" sz="800" b="1" dirty="0">
                <a:solidFill>
                  <a:schemeClr val="tx1"/>
                </a:solidFill>
              </a:rPr>
              <a:t>) </a:t>
            </a:r>
            <a:r>
              <a:rPr lang="de-DE" sz="800" dirty="0">
                <a:solidFill>
                  <a:schemeClr val="tx1"/>
                </a:solidFill>
              </a:rPr>
              <a:t>Désirée Isele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729A65EA-B1EC-4835-A5A4-6F6EA1F6DFAB}"/>
              </a:ext>
            </a:extLst>
          </p:cNvPr>
          <p:cNvSpPr/>
          <p:nvPr/>
        </p:nvSpPr>
        <p:spPr>
          <a:xfrm>
            <a:off x="7660291" y="5971769"/>
            <a:ext cx="2016000" cy="377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fr-CH" sz="800" b="1" dirty="0">
                <a:solidFill>
                  <a:schemeClr val="tx1"/>
                </a:solidFill>
              </a:rPr>
              <a:t>Produits divers, Transformation à la ferme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Mirjam Grüter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1FC03F26-882C-4CE2-A27C-EF3ED2ABC8AE}"/>
              </a:ext>
            </a:extLst>
          </p:cNvPr>
          <p:cNvSpPr/>
          <p:nvPr/>
        </p:nvSpPr>
        <p:spPr>
          <a:xfrm>
            <a:off x="9931952" y="2868499"/>
            <a:ext cx="2052000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Administration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Paola Décoppet, Claudia Lambelet, Sandra Porrazzo</a:t>
            </a:r>
          </a:p>
        </p:txBody>
      </p: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BC15E27A-1690-4AA2-9A74-CDF4DAC0F48E}"/>
              </a:ext>
            </a:extLst>
          </p:cNvPr>
          <p:cNvCxnSpPr>
            <a:cxnSpLocks/>
          </p:cNvCxnSpPr>
          <p:nvPr/>
        </p:nvCxnSpPr>
        <p:spPr>
          <a:xfrm>
            <a:off x="6095998" y="1591891"/>
            <a:ext cx="0" cy="1021115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A4B863DA-ED24-4EB4-A569-082DE10F3C50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5977927" y="1886698"/>
            <a:ext cx="236145" cy="465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Verbinder: gewinkelt 47">
            <a:extLst>
              <a:ext uri="{FF2B5EF4-FFF2-40B4-BE49-F238E27FC236}">
                <a16:creationId xmlns:a16="http://schemas.microsoft.com/office/drawing/2014/main" id="{F0850892-1EE6-479F-AB84-CDB084DD998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094535" y="-1162233"/>
            <a:ext cx="2926" cy="7200000"/>
          </a:xfrm>
          <a:prstGeom prst="bentConnector3">
            <a:avLst>
              <a:gd name="adj1" fmla="val 7912714"/>
            </a:avLst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904F930D-13CC-464C-B570-2ACCD1029C7F}"/>
              </a:ext>
            </a:extLst>
          </p:cNvPr>
          <p:cNvCxnSpPr>
            <a:cxnSpLocks/>
          </p:cNvCxnSpPr>
          <p:nvPr/>
        </p:nvCxnSpPr>
        <p:spPr>
          <a:xfrm>
            <a:off x="2891083" y="3044141"/>
            <a:ext cx="72000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r Verbinder 75">
            <a:extLst>
              <a:ext uri="{FF2B5EF4-FFF2-40B4-BE49-F238E27FC236}">
                <a16:creationId xmlns:a16="http://schemas.microsoft.com/office/drawing/2014/main" id="{28C5609B-67E4-439D-84EB-0CF484BE2FE4}"/>
              </a:ext>
            </a:extLst>
          </p:cNvPr>
          <p:cNvCxnSpPr>
            <a:cxnSpLocks/>
          </p:cNvCxnSpPr>
          <p:nvPr/>
        </p:nvCxnSpPr>
        <p:spPr>
          <a:xfrm>
            <a:off x="5216795" y="3471892"/>
            <a:ext cx="85978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feld 109">
            <a:extLst>
              <a:ext uri="{FF2B5EF4-FFF2-40B4-BE49-F238E27FC236}">
                <a16:creationId xmlns:a16="http://schemas.microsoft.com/office/drawing/2014/main" id="{F049D9E1-393A-4C16-89F3-C310BF495ED0}"/>
              </a:ext>
            </a:extLst>
          </p:cNvPr>
          <p:cNvSpPr txBox="1"/>
          <p:nvPr/>
        </p:nvSpPr>
        <p:spPr>
          <a:xfrm>
            <a:off x="1478523" y="6552074"/>
            <a:ext cx="1517039" cy="1974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de-CH" sz="800" dirty="0"/>
              <a:t>* </a:t>
            </a:r>
            <a:r>
              <a:rPr lang="de-CH" sz="800" dirty="0" err="1"/>
              <a:t>Membre</a:t>
            </a:r>
            <a:r>
              <a:rPr lang="de-CH" sz="800" dirty="0"/>
              <a:t> de la </a:t>
            </a:r>
            <a:r>
              <a:rPr lang="de-CH" sz="800" dirty="0" err="1"/>
              <a:t>Direction</a:t>
            </a:r>
            <a:endParaRPr lang="de-CH" sz="800" dirty="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95EF73CA-B516-465B-8D57-1C8B979DCAB4}"/>
              </a:ext>
            </a:extLst>
          </p:cNvPr>
          <p:cNvSpPr/>
          <p:nvPr/>
        </p:nvSpPr>
        <p:spPr>
          <a:xfrm>
            <a:off x="765261" y="2879373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Sélection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végétale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Sarah Bulliard</a:t>
            </a:r>
          </a:p>
        </p:txBody>
      </p: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F67FA118-870B-43F7-85A4-57FD4CDB5AE0}"/>
              </a:ext>
            </a:extLst>
          </p:cNvPr>
          <p:cNvCxnSpPr>
            <a:cxnSpLocks/>
          </p:cNvCxnSpPr>
          <p:nvPr/>
        </p:nvCxnSpPr>
        <p:spPr>
          <a:xfrm>
            <a:off x="691045" y="3053650"/>
            <a:ext cx="104296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30B16397-89DA-49C0-A4A9-B3C9DA9EF030}"/>
              </a:ext>
            </a:extLst>
          </p:cNvPr>
          <p:cNvCxnSpPr>
            <a:cxnSpLocks/>
          </p:cNvCxnSpPr>
          <p:nvPr/>
        </p:nvCxnSpPr>
        <p:spPr>
          <a:xfrm>
            <a:off x="685615" y="3516183"/>
            <a:ext cx="84386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feld 51">
            <a:extLst>
              <a:ext uri="{FF2B5EF4-FFF2-40B4-BE49-F238E27FC236}">
                <a16:creationId xmlns:a16="http://schemas.microsoft.com/office/drawing/2014/main" id="{B49B4DF2-000D-5F88-24F2-96ED5082C644}"/>
              </a:ext>
            </a:extLst>
          </p:cNvPr>
          <p:cNvSpPr txBox="1"/>
          <p:nvPr/>
        </p:nvSpPr>
        <p:spPr>
          <a:xfrm flipH="1">
            <a:off x="11185644" y="6308725"/>
            <a:ext cx="405992" cy="1260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800" dirty="0"/>
              <a:t>202507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4ECD5AC1-D658-569C-640C-9C24E2AA5589}"/>
              </a:ext>
            </a:extLst>
          </p:cNvPr>
          <p:cNvSpPr/>
          <p:nvPr/>
        </p:nvSpPr>
        <p:spPr>
          <a:xfrm>
            <a:off x="764283" y="3783819"/>
            <a:ext cx="2016000" cy="357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Spécialiste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Heidrun Hosp</a:t>
            </a:r>
          </a:p>
        </p:txBody>
      </p: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51D7BB63-A08D-331E-EC2A-FB14DFFF958E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7589456" y="4204910"/>
            <a:ext cx="74368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4581ED5C-ADE0-F6C3-B9D2-47DCE8B56B4A}"/>
              </a:ext>
            </a:extLst>
          </p:cNvPr>
          <p:cNvCxnSpPr>
            <a:cxnSpLocks/>
            <a:endCxn id="27" idx="1"/>
          </p:cNvCxnSpPr>
          <p:nvPr/>
        </p:nvCxnSpPr>
        <p:spPr>
          <a:xfrm>
            <a:off x="7580789" y="5187271"/>
            <a:ext cx="79502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4B01266F-48C3-1CDC-CD6A-7C6DFE1C4880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9956640" y="4195084"/>
            <a:ext cx="74368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hteck 46">
            <a:extLst>
              <a:ext uri="{FF2B5EF4-FFF2-40B4-BE49-F238E27FC236}">
                <a16:creationId xmlns:a16="http://schemas.microsoft.com/office/drawing/2014/main" id="{36C058F9-E71F-5708-D6EF-7C6209864729}"/>
              </a:ext>
            </a:extLst>
          </p:cNvPr>
          <p:cNvSpPr/>
          <p:nvPr/>
        </p:nvSpPr>
        <p:spPr>
          <a:xfrm>
            <a:off x="7660291" y="5491787"/>
            <a:ext cx="2016000" cy="377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fr-CH" sz="800" b="1" dirty="0">
                <a:solidFill>
                  <a:schemeClr val="tx1"/>
                </a:solidFill>
              </a:rPr>
              <a:t>Céréales (produits), oléagineux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Markus Blaser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7A0FA440-165D-6316-60DB-1C4852FD9F60}"/>
              </a:ext>
            </a:extLst>
          </p:cNvPr>
          <p:cNvSpPr/>
          <p:nvPr/>
        </p:nvSpPr>
        <p:spPr>
          <a:xfrm>
            <a:off x="10029357" y="4993674"/>
            <a:ext cx="2016000" cy="377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fr-CH" sz="800" b="1" dirty="0">
                <a:solidFill>
                  <a:schemeClr val="tx1"/>
                </a:solidFill>
              </a:rPr>
              <a:t>Vin, spiritueux, vinaigre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Valentin Ladner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DB96DD6B-E737-9BFC-7360-B6893F1AEB5C}"/>
              </a:ext>
            </a:extLst>
          </p:cNvPr>
          <p:cNvSpPr/>
          <p:nvPr/>
        </p:nvSpPr>
        <p:spPr>
          <a:xfrm>
            <a:off x="10031008" y="4506290"/>
            <a:ext cx="2016000" cy="377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Fruits</a:t>
            </a:r>
            <a:r>
              <a:rPr lang="de-DE" sz="800" b="1" dirty="0">
                <a:solidFill>
                  <a:schemeClr val="tx1"/>
                </a:solidFill>
              </a:rPr>
              <a:t> (</a:t>
            </a:r>
            <a:r>
              <a:rPr lang="de-DE" sz="800" b="1" dirty="0" err="1">
                <a:solidFill>
                  <a:schemeClr val="tx1"/>
                </a:solidFill>
              </a:rPr>
              <a:t>produits</a:t>
            </a:r>
            <a:r>
              <a:rPr lang="de-DE" sz="800" b="1" dirty="0">
                <a:solidFill>
                  <a:schemeClr val="tx1"/>
                </a:solidFill>
              </a:rPr>
              <a:t>), </a:t>
            </a:r>
            <a:r>
              <a:rPr lang="de-DE" sz="800" b="1" dirty="0" err="1">
                <a:solidFill>
                  <a:schemeClr val="tx1"/>
                </a:solidFill>
              </a:rPr>
              <a:t>légumes</a:t>
            </a:r>
            <a:r>
              <a:rPr lang="de-DE" sz="800" b="1" dirty="0">
                <a:solidFill>
                  <a:schemeClr val="tx1"/>
                </a:solidFill>
              </a:rPr>
              <a:t> (</a:t>
            </a:r>
            <a:r>
              <a:rPr lang="de-DE" sz="800" b="1" dirty="0" err="1">
                <a:solidFill>
                  <a:schemeClr val="tx1"/>
                </a:solidFill>
              </a:rPr>
              <a:t>produits</a:t>
            </a:r>
            <a:r>
              <a:rPr lang="de-DE" sz="800" b="1" dirty="0">
                <a:solidFill>
                  <a:schemeClr val="tx1"/>
                </a:solidFill>
              </a:rPr>
              <a:t>)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Simon Woschnik</a:t>
            </a:r>
          </a:p>
        </p:txBody>
      </p: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BB299EC4-263B-B66F-D5D9-D48CF0DF58FC}"/>
              </a:ext>
            </a:extLst>
          </p:cNvPr>
          <p:cNvCxnSpPr>
            <a:cxnSpLocks/>
          </p:cNvCxnSpPr>
          <p:nvPr/>
        </p:nvCxnSpPr>
        <p:spPr>
          <a:xfrm>
            <a:off x="9957405" y="4695221"/>
            <a:ext cx="76778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E6C59DC5-E958-F082-5AA4-FDD09049FF9D}"/>
              </a:ext>
            </a:extLst>
          </p:cNvPr>
          <p:cNvCxnSpPr>
            <a:cxnSpLocks/>
          </p:cNvCxnSpPr>
          <p:nvPr/>
        </p:nvCxnSpPr>
        <p:spPr>
          <a:xfrm>
            <a:off x="9871239" y="5235666"/>
            <a:ext cx="0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002DADB9-F373-6F80-8D9C-5E32BFF8871E}"/>
              </a:ext>
            </a:extLst>
          </p:cNvPr>
          <p:cNvCxnSpPr>
            <a:cxnSpLocks/>
          </p:cNvCxnSpPr>
          <p:nvPr/>
        </p:nvCxnSpPr>
        <p:spPr>
          <a:xfrm flipV="1">
            <a:off x="7593871" y="5711709"/>
            <a:ext cx="78429" cy="1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Verbinder: gewinkelt 39">
            <a:extLst>
              <a:ext uri="{FF2B5EF4-FFF2-40B4-BE49-F238E27FC236}">
                <a16:creationId xmlns:a16="http://schemas.microsoft.com/office/drawing/2014/main" id="{48BDAB36-35BE-B6FB-C042-CBA7D830E32E}"/>
              </a:ext>
            </a:extLst>
          </p:cNvPr>
          <p:cNvCxnSpPr>
            <a:cxnSpLocks/>
          </p:cNvCxnSpPr>
          <p:nvPr/>
        </p:nvCxnSpPr>
        <p:spPr>
          <a:xfrm rot="16200000" flipH="1">
            <a:off x="2059346" y="3555456"/>
            <a:ext cx="1728000" cy="76945"/>
          </a:xfrm>
          <a:prstGeom prst="bentConnector2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Verbinder: gewinkelt 40">
            <a:extLst>
              <a:ext uri="{FF2B5EF4-FFF2-40B4-BE49-F238E27FC236}">
                <a16:creationId xmlns:a16="http://schemas.microsoft.com/office/drawing/2014/main" id="{CEAC5C98-9FE1-7C9C-E64F-14CE8ED5605C}"/>
              </a:ext>
            </a:extLst>
          </p:cNvPr>
          <p:cNvCxnSpPr>
            <a:cxnSpLocks/>
          </p:cNvCxnSpPr>
          <p:nvPr/>
        </p:nvCxnSpPr>
        <p:spPr>
          <a:xfrm rot="16200000" flipH="1">
            <a:off x="4554011" y="3325443"/>
            <a:ext cx="1404000" cy="79910"/>
          </a:xfrm>
          <a:prstGeom prst="bentConnector2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Verbinder: gewinkelt 43">
            <a:extLst>
              <a:ext uri="{FF2B5EF4-FFF2-40B4-BE49-F238E27FC236}">
                <a16:creationId xmlns:a16="http://schemas.microsoft.com/office/drawing/2014/main" id="{60781746-70AA-28C1-E3E1-4D4732DA8D6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711886" y="2340414"/>
            <a:ext cx="2926" cy="2520000"/>
          </a:xfrm>
          <a:prstGeom prst="bentConnector3">
            <a:avLst>
              <a:gd name="adj1" fmla="val 7912714"/>
            </a:avLst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E0739893-309B-5734-370D-948900BE1405}"/>
              </a:ext>
            </a:extLst>
          </p:cNvPr>
          <p:cNvCxnSpPr>
            <a:cxnSpLocks/>
          </p:cNvCxnSpPr>
          <p:nvPr/>
        </p:nvCxnSpPr>
        <p:spPr>
          <a:xfrm>
            <a:off x="9708115" y="2691475"/>
            <a:ext cx="0" cy="68400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45">
            <a:extLst>
              <a:ext uri="{FF2B5EF4-FFF2-40B4-BE49-F238E27FC236}">
                <a16:creationId xmlns:a16="http://schemas.microsoft.com/office/drawing/2014/main" id="{6BEFF6A6-279E-B18E-0623-33E12178C2B6}"/>
              </a:ext>
            </a:extLst>
          </p:cNvPr>
          <p:cNvSpPr/>
          <p:nvPr/>
        </p:nvSpPr>
        <p:spPr>
          <a:xfrm>
            <a:off x="7578742" y="3516183"/>
            <a:ext cx="2052228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Responsable </a:t>
            </a:r>
            <a:r>
              <a:rPr lang="de-DE" sz="800" b="1" dirty="0" err="1">
                <a:solidFill>
                  <a:schemeClr val="tx1"/>
                </a:solidFill>
              </a:rPr>
              <a:t>d‘équipe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>
                <a:solidFill>
                  <a:schemeClr val="tx1"/>
                </a:solidFill>
              </a:rPr>
              <a:t>Katrin Hennig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FFE9E586-C12A-E39A-BA23-63D1723FC158}"/>
              </a:ext>
            </a:extLst>
          </p:cNvPr>
          <p:cNvSpPr/>
          <p:nvPr/>
        </p:nvSpPr>
        <p:spPr>
          <a:xfrm>
            <a:off x="9950928" y="3516183"/>
            <a:ext cx="2052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Responsable </a:t>
            </a:r>
            <a:r>
              <a:rPr lang="de-DE" sz="800" b="1" dirty="0" err="1">
                <a:solidFill>
                  <a:schemeClr val="tx1"/>
                </a:solidFill>
              </a:rPr>
              <a:t>d‘équipe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Valentin Ladner</a:t>
            </a:r>
          </a:p>
        </p:txBody>
      </p:sp>
      <p:cxnSp>
        <p:nvCxnSpPr>
          <p:cNvPr id="61" name="Verbinder: gewinkelt 60">
            <a:extLst>
              <a:ext uri="{FF2B5EF4-FFF2-40B4-BE49-F238E27FC236}">
                <a16:creationId xmlns:a16="http://schemas.microsoft.com/office/drawing/2014/main" id="{7758ECE9-D314-8AEA-E65F-0960A46AB815}"/>
              </a:ext>
            </a:extLst>
          </p:cNvPr>
          <p:cNvCxnSpPr>
            <a:cxnSpLocks/>
          </p:cNvCxnSpPr>
          <p:nvPr/>
        </p:nvCxnSpPr>
        <p:spPr>
          <a:xfrm rot="16200000" flipH="1">
            <a:off x="6483764" y="4905855"/>
            <a:ext cx="2340000" cy="129952"/>
          </a:xfrm>
          <a:prstGeom prst="bentConnector2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F65592E3-E2CC-14F8-2EA0-C6A0D0DF1ABF}"/>
              </a:ext>
            </a:extLst>
          </p:cNvPr>
          <p:cNvCxnSpPr>
            <a:cxnSpLocks/>
          </p:cNvCxnSpPr>
          <p:nvPr/>
        </p:nvCxnSpPr>
        <p:spPr>
          <a:xfrm rot="16200000" flipH="1">
            <a:off x="112272" y="3317918"/>
            <a:ext cx="1224000" cy="94960"/>
          </a:xfrm>
          <a:prstGeom prst="bentConnector2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Verbinder: gewinkelt 67">
            <a:extLst>
              <a:ext uri="{FF2B5EF4-FFF2-40B4-BE49-F238E27FC236}">
                <a16:creationId xmlns:a16="http://schemas.microsoft.com/office/drawing/2014/main" id="{92F5A0D8-5CBD-E7C5-6C2E-4CD622B4EFFD}"/>
              </a:ext>
            </a:extLst>
          </p:cNvPr>
          <p:cNvCxnSpPr>
            <a:cxnSpLocks/>
          </p:cNvCxnSpPr>
          <p:nvPr/>
        </p:nvCxnSpPr>
        <p:spPr>
          <a:xfrm rot="16200000" flipH="1">
            <a:off x="9334247" y="4495545"/>
            <a:ext cx="1316248" cy="71164"/>
          </a:xfrm>
          <a:prstGeom prst="bentConnector2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5DF135ED-0F89-6648-71D2-E84F78DB7897}"/>
              </a:ext>
            </a:extLst>
          </p:cNvPr>
          <p:cNvCxnSpPr>
            <a:cxnSpLocks/>
          </p:cNvCxnSpPr>
          <p:nvPr/>
        </p:nvCxnSpPr>
        <p:spPr>
          <a:xfrm>
            <a:off x="9715952" y="3058908"/>
            <a:ext cx="216000" cy="465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25A0933F-8106-371F-F101-FF867E8B8C7C}"/>
              </a:ext>
            </a:extLst>
          </p:cNvPr>
          <p:cNvCxnSpPr>
            <a:cxnSpLocks/>
          </p:cNvCxnSpPr>
          <p:nvPr/>
        </p:nvCxnSpPr>
        <p:spPr>
          <a:xfrm>
            <a:off x="2894962" y="3507774"/>
            <a:ext cx="62095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504F844C-076D-2EFF-45C4-16AA4B0DB796}"/>
              </a:ext>
            </a:extLst>
          </p:cNvPr>
          <p:cNvCxnSpPr>
            <a:cxnSpLocks/>
          </p:cNvCxnSpPr>
          <p:nvPr/>
        </p:nvCxnSpPr>
        <p:spPr>
          <a:xfrm>
            <a:off x="2892214" y="3962341"/>
            <a:ext cx="72000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CAEFE7F4-99E5-7777-4147-A5CD7AD90A03}"/>
              </a:ext>
            </a:extLst>
          </p:cNvPr>
          <p:cNvCxnSpPr>
            <a:cxnSpLocks/>
          </p:cNvCxnSpPr>
          <p:nvPr/>
        </p:nvCxnSpPr>
        <p:spPr>
          <a:xfrm>
            <a:off x="5228137" y="3036584"/>
            <a:ext cx="72000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E7F34C1E-36AF-0E44-F1FC-9AD6E71AE0CE}"/>
              </a:ext>
            </a:extLst>
          </p:cNvPr>
          <p:cNvCxnSpPr>
            <a:cxnSpLocks/>
          </p:cNvCxnSpPr>
          <p:nvPr/>
        </p:nvCxnSpPr>
        <p:spPr>
          <a:xfrm>
            <a:off x="7590640" y="4693941"/>
            <a:ext cx="72000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hteck 69">
            <a:extLst>
              <a:ext uri="{FF2B5EF4-FFF2-40B4-BE49-F238E27FC236}">
                <a16:creationId xmlns:a16="http://schemas.microsoft.com/office/drawing/2014/main" id="{FF1BD4D6-D456-FC4E-F55D-61FB63383CEA}"/>
              </a:ext>
            </a:extLst>
          </p:cNvPr>
          <p:cNvSpPr/>
          <p:nvPr/>
        </p:nvSpPr>
        <p:spPr>
          <a:xfrm>
            <a:off x="3463725" y="2551070"/>
            <a:ext cx="871066" cy="2190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Sara Gomez</a:t>
            </a:r>
            <a:endParaRPr lang="de-DE" sz="800" b="1" dirty="0">
              <a:solidFill>
                <a:schemeClr val="tx1"/>
              </a:solidFill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4BE40C0A-7B5C-BDD4-A572-356A8012BD91}"/>
              </a:ext>
            </a:extLst>
          </p:cNvPr>
          <p:cNvSpPr/>
          <p:nvPr/>
        </p:nvSpPr>
        <p:spPr>
          <a:xfrm>
            <a:off x="1322222" y="2550922"/>
            <a:ext cx="871066" cy="2190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Judith Köller</a:t>
            </a:r>
            <a:endParaRPr lang="de-DE" sz="800" b="1" dirty="0">
              <a:solidFill>
                <a:schemeClr val="tx1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562F227-4BB1-D6E9-FFA4-64FC8C94F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90C8E62-1D16-1199-6488-E4CD88B114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71AB2CE-E761-1A1A-1998-DD1F99AA3753}"/>
              </a:ext>
            </a:extLst>
          </p:cNvPr>
          <p:cNvSpPr/>
          <p:nvPr/>
        </p:nvSpPr>
        <p:spPr>
          <a:xfrm>
            <a:off x="764283" y="4209664"/>
            <a:ext cx="2016000" cy="4605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Administration 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Regula Rieser</a:t>
            </a:r>
          </a:p>
        </p:txBody>
      </p: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1D5C939F-DA51-F59F-EE41-D218841BA364}"/>
              </a:ext>
            </a:extLst>
          </p:cNvPr>
          <p:cNvCxnSpPr>
            <a:cxnSpLocks/>
          </p:cNvCxnSpPr>
          <p:nvPr/>
        </p:nvCxnSpPr>
        <p:spPr>
          <a:xfrm>
            <a:off x="676200" y="3977398"/>
            <a:ext cx="4707" cy="1080561"/>
          </a:xfrm>
          <a:prstGeom prst="line">
            <a:avLst/>
          </a:prstGeom>
          <a:ln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B2BBBDE8-4F5D-DE56-F14E-516364D227A9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687889" y="4439930"/>
            <a:ext cx="76394" cy="0"/>
          </a:xfrm>
          <a:prstGeom prst="line">
            <a:avLst/>
          </a:prstGeom>
          <a:ln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21">
            <a:extLst>
              <a:ext uri="{FF2B5EF4-FFF2-40B4-BE49-F238E27FC236}">
                <a16:creationId xmlns:a16="http://schemas.microsoft.com/office/drawing/2014/main" id="{95D5C3F9-0A59-F2E8-CE07-D3BB8FAC015C}"/>
              </a:ext>
            </a:extLst>
          </p:cNvPr>
          <p:cNvSpPr/>
          <p:nvPr/>
        </p:nvSpPr>
        <p:spPr>
          <a:xfrm>
            <a:off x="771752" y="4827693"/>
            <a:ext cx="2016000" cy="4605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Administration </a:t>
            </a:r>
            <a:r>
              <a:rPr lang="de-DE" sz="800" b="1" dirty="0" err="1">
                <a:solidFill>
                  <a:schemeClr val="tx1"/>
                </a:solidFill>
              </a:rPr>
              <a:t>Membres</a:t>
            </a:r>
            <a:endParaRPr lang="de-DE" sz="800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Corinne Salvisberg</a:t>
            </a:r>
          </a:p>
        </p:txBody>
      </p: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A933F4ED-2ECA-BACA-BFD8-CA863C0167E0}"/>
              </a:ext>
            </a:extLst>
          </p:cNvPr>
          <p:cNvCxnSpPr>
            <a:cxnSpLocks/>
          </p:cNvCxnSpPr>
          <p:nvPr/>
        </p:nvCxnSpPr>
        <p:spPr>
          <a:xfrm flipH="1">
            <a:off x="833307" y="4617355"/>
            <a:ext cx="76394" cy="0"/>
          </a:xfrm>
          <a:prstGeom prst="line">
            <a:avLst/>
          </a:prstGeom>
          <a:ln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53368C59-348B-05FC-AE61-E376858915E3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670770" y="5057959"/>
            <a:ext cx="100982" cy="0"/>
          </a:xfrm>
          <a:prstGeom prst="line">
            <a:avLst/>
          </a:prstGeom>
          <a:ln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050602"/>
      </p:ext>
    </p:extLst>
  </p:cSld>
  <p:clrMapOvr>
    <a:masterClrMapping/>
  </p:clrMapOvr>
</p:sld>
</file>

<file path=ppt/theme/theme1.xml><?xml version="1.0" encoding="utf-8"?>
<a:theme xmlns:a="http://schemas.openxmlformats.org/drawingml/2006/main" name="Vorlage PowerPoint-Präsentation">
  <a:themeElements>
    <a:clrScheme name="Bio Suisse">
      <a:dk1>
        <a:srgbClr val="000000"/>
      </a:dk1>
      <a:lt1>
        <a:srgbClr val="FFFFFF"/>
      </a:lt1>
      <a:dk2>
        <a:srgbClr val="4D4D4D"/>
      </a:dk2>
      <a:lt2>
        <a:srgbClr val="EAEAEA"/>
      </a:lt2>
      <a:accent1>
        <a:srgbClr val="ACBB00"/>
      </a:accent1>
      <a:accent2>
        <a:srgbClr val="00393F"/>
      </a:accent2>
      <a:accent3>
        <a:srgbClr val="267B39"/>
      </a:accent3>
      <a:accent4>
        <a:srgbClr val="8C0002"/>
      </a:accent4>
      <a:accent5>
        <a:srgbClr val="383384"/>
      </a:accent5>
      <a:accent6>
        <a:srgbClr val="39A22B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lIns="108000" tIns="108000" rIns="108000" bIns="108000" rtlCol="0" anchor="ctr" anchorCtr="1">
        <a:noAutofit/>
      </a:bodyPr>
      <a:lstStyle>
        <a:defPPr algn="ctr">
          <a:defRPr sz="16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rnd">
          <a:solidFill>
            <a:schemeClr val="accent3"/>
          </a:solidFill>
          <a:headEnd type="none"/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 err="1" smtClean="0"/>
        </a:defPPr>
      </a:lstStyle>
    </a:txDef>
  </a:objectDefaults>
  <a:extraClrSchemeLst>
    <a:extraClrScheme>
      <a:clrScheme name="Bio Suisse">
        <a:dk1>
          <a:srgbClr val="000000"/>
        </a:dk1>
        <a:lt1>
          <a:srgbClr val="FFFFFF"/>
        </a:lt1>
        <a:dk2>
          <a:srgbClr val="4D4D4D"/>
        </a:dk2>
        <a:lt2>
          <a:srgbClr val="EAEAEA"/>
        </a:lt2>
        <a:accent1>
          <a:srgbClr val="ACBB00"/>
        </a:accent1>
        <a:accent2>
          <a:srgbClr val="00393F"/>
        </a:accent2>
        <a:accent3>
          <a:srgbClr val="267B39"/>
        </a:accent3>
        <a:accent4>
          <a:srgbClr val="8C0002"/>
        </a:accent4>
        <a:accent5>
          <a:srgbClr val="383384"/>
        </a:accent5>
        <a:accent6>
          <a:srgbClr val="39A22B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ioSuisse_16_9.potx" id="{18E5018F-F405-486B-9635-65663DCDB234}" vid="{FA0F27C8-849A-4AD0-82CC-B8EF4B191B20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30c07e9-a4cc-4726-9705-e82f0ed25150">
      <Terms xmlns="http://schemas.microsoft.com/office/infopath/2007/PartnerControls"/>
    </lcf76f155ced4ddcb4097134ff3c332f>
    <TaxCatchAll xmlns="a0c6efcb-1797-4e7e-9ed9-6bf64d64053b" xsi:nil="true"/>
    <_Flow_SignoffStatus xmlns="830c07e9-a4cc-4726-9705-e82f0ed25150" xsi:nil="true"/>
    <Pfad xmlns="830c07e9-a4cc-4726-9705-e82f0ed25150">
      <Url xsi:nil="true"/>
      <Description xsi:nil="true"/>
    </Pfad>
    <gesichtet_x003f_ xmlns="830c07e9-a4cc-4726-9705-e82f0ed25150" xsi:nil="true"/>
    <Kommission_x002f_Gremium xmlns="830c07e9-a4cc-4726-9705-e82f0ed2515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4CB878AEFFE2746B998B3F4F9DE19D9" ma:contentTypeVersion="23" ma:contentTypeDescription="Ein neues Dokument erstellen." ma:contentTypeScope="" ma:versionID="4c1529f640668923e3465668da72898d">
  <xsd:schema xmlns:xsd="http://www.w3.org/2001/XMLSchema" xmlns:xs="http://www.w3.org/2001/XMLSchema" xmlns:p="http://schemas.microsoft.com/office/2006/metadata/properties" xmlns:ns2="830c07e9-a4cc-4726-9705-e82f0ed25150" xmlns:ns3="a0c6efcb-1797-4e7e-9ed9-6bf64d64053b" targetNamespace="http://schemas.microsoft.com/office/2006/metadata/properties" ma:root="true" ma:fieldsID="00fd70845a5600a4468856fb5d58fe77" ns2:_="" ns3:_="">
    <xsd:import namespace="830c07e9-a4cc-4726-9705-e82f0ed25150"/>
    <xsd:import namespace="a0c6efcb-1797-4e7e-9ed9-6bf64d6405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SearchProperties" minOccurs="0"/>
                <xsd:element ref="ns2:MediaServiceObjectDetectorVersions" minOccurs="0"/>
                <xsd:element ref="ns2:Pfad" minOccurs="0"/>
                <xsd:element ref="ns2:gesichtet_x003f_" minOccurs="0"/>
                <xsd:element ref="ns2:MediaServiceBillingMetadata" minOccurs="0"/>
                <xsd:element ref="ns2:Kommission_x002f_Gremium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0c07e9-a4cc-4726-9705-e82f0ed251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327ad94a-83ef-40de-8c33-0897165ee4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4" nillable="true" ma:displayName="Status Unterschrift" ma:internalName="Status_x0020_Unterschrift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Pfad" ma:index="27" nillable="true" ma:displayName="Pfad" ma:format="Hyperlink" ma:internalName="Pfad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gesichtet_x003f_" ma:index="28" nillable="true" ma:displayName="gesichtet?" ma:format="Dropdown" ma:internalName="gesichtet_x003f_">
      <xsd:simpleType>
        <xsd:restriction base="dms:Text">
          <xsd:maxLength value="255"/>
        </xsd:restriction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  <xsd:element name="Kommission_x002f_Gremium" ma:index="30" nillable="true" ma:displayName="Kommission / Gremium" ma:format="Dropdown" ma:internalName="Kommission_x002f_Gremium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MKV"/>
                    <xsd:enumeration value="MKA"/>
                    <xsd:enumeration value="MKI"/>
                    <xsd:enumeration value="QG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c6efcb-1797-4e7e-9ed9-6bf64d64053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89dd1e6-fcf2-4c6e-89dc-f224a55ccdf4}" ma:internalName="TaxCatchAll" ma:showField="CatchAllData" ma:web="a0c6efcb-1797-4e7e-9ed9-6bf64d64053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7A956-2A1E-4CB1-A358-AFDE4E0E1F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5AE1A1E-687C-4E28-84A7-1A5341A676AB}">
  <ds:schemaRefs>
    <ds:schemaRef ds:uri="http://schemas.microsoft.com/office/2006/documentManagement/types"/>
    <ds:schemaRef ds:uri="830c07e9-a4cc-4726-9705-e82f0ed25150"/>
    <ds:schemaRef ds:uri="http://schemas.microsoft.com/office/infopath/2007/PartnerControls"/>
    <ds:schemaRef ds:uri="http://schemas.openxmlformats.org/package/2006/metadata/core-properties"/>
    <ds:schemaRef ds:uri="a0c6efcb-1797-4e7e-9ed9-6bf64d64053b"/>
    <ds:schemaRef ds:uri="http://schemas.microsoft.com/office/2006/metadata/properties"/>
    <ds:schemaRef ds:uri="http://purl.org/dc/elements/1.1/"/>
    <ds:schemaRef ds:uri="http://www.w3.org/XML/1998/namespa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2F62F80-F770-4061-9D76-AAA646EBF5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0c07e9-a4cc-4726-9705-e82f0ed25150"/>
    <ds:schemaRef ds:uri="a0c6efcb-1797-4e7e-9ed9-6bf64d6405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26df5719-08b2-46ac-960e-db85b2859db2}" enabled="0" method="" siteId="{26df5719-08b2-46ac-960e-db85b2859d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Vorlage PowerPoint-Präsentation</Template>
  <TotalTime>0</TotalTime>
  <Words>241</Words>
  <Application>Microsoft Office PowerPoint</Application>
  <PresentationFormat>Breitbild</PresentationFormat>
  <Paragraphs>62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Vorlage PowerPoint-Präsentation</vt:lpstr>
      <vt:lpstr>ASSURANCE &amp; DÉVELOPPEMENT DE LA QUALITÉ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Organigramm</dc:title>
  <dc:subject/>
  <dc:creator>Patricia Maurer</dc:creator>
  <cp:keywords/>
  <dc:description/>
  <cp:lastModifiedBy>Carla Kägi</cp:lastModifiedBy>
  <cp:revision>32</cp:revision>
  <cp:lastPrinted>2015-11-20T10:39:46Z</cp:lastPrinted>
  <dcterms:created xsi:type="dcterms:W3CDTF">2020-11-18T08:07:22Z</dcterms:created>
  <dcterms:modified xsi:type="dcterms:W3CDTF">2025-06-27T09:45:56Z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0x01010054CB878AEFFE2746B998B3F4F9DE19D9</vt:lpwstr>
  </property>
  <property fmtid="{D5CDD505-2E9C-101B-9397-08002B2CF9AE}" pid="3" name="MediaServiceImageTags">
    <vt:lpwstr/>
  </property>
</Properties>
</file>