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3840" userDrawn="1">
          <p15:clr>
            <a:srgbClr val="A4A3A4"/>
          </p15:clr>
        </p15:guide>
        <p15:guide id="11" pos="3749" userDrawn="1">
          <p15:clr>
            <a:srgbClr val="A4A3A4"/>
          </p15:clr>
        </p15:guide>
        <p15:guide id="12" pos="3931" userDrawn="1">
          <p15:clr>
            <a:srgbClr val="A4A3A4"/>
          </p15:clr>
        </p15:guide>
        <p15:guide id="1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Bio Suisse Tabel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noFill/>
            </a:ln>
          </a:left>
          <a:right>
            <a:ln w="12700" cmpd="sng"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noFill/>
            </a:ln>
          </a:insideV>
        </a:tcBdr>
        <a:fill>
          <a:noFill/>
        </a:fill>
      </a:tcStyle>
    </a:wholeTbl>
    <a:firstRow>
      <a:tcTxStyle>
        <a:fontRef idx="major"/>
        <a:schemeClr val="lt1"/>
      </a:tcTxStyle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714" y="30"/>
      </p:cViewPr>
      <p:guideLst>
        <p:guide pos="3840"/>
        <p:guide pos="3749"/>
        <p:guide pos="3931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a Kägi" userId="d56b1912-216c-4e7d-b94b-f054289e1fd3" providerId="ADAL" clId="{6C76D5A5-6545-458F-9A79-A25D7CA07BCD}"/>
    <pc:docChg chg="custSel modSld">
      <pc:chgData name="Carla Kägi" userId="d56b1912-216c-4e7d-b94b-f054289e1fd3" providerId="ADAL" clId="{6C76D5A5-6545-458F-9A79-A25D7CA07BCD}" dt="2024-08-07T13:07:50.759" v="48" actId="1076"/>
      <pc:docMkLst>
        <pc:docMk/>
      </pc:docMkLst>
      <pc:sldChg chg="addSp delSp modSp mod">
        <pc:chgData name="Carla Kägi" userId="d56b1912-216c-4e7d-b94b-f054289e1fd3" providerId="ADAL" clId="{6C76D5A5-6545-458F-9A79-A25D7CA07BCD}" dt="2024-08-07T13:07:50.759" v="48" actId="1076"/>
        <pc:sldMkLst>
          <pc:docMk/>
          <pc:sldMk cId="795986855" sldId="258"/>
        </pc:sldMkLst>
      </pc:sldChg>
    </pc:docChg>
  </pc:docChgLst>
  <pc:docChgLst>
    <pc:chgData name="Karin Wassmer" userId="db2bd37b-9450-4e84-a3be-08bffdb4b8ee" providerId="ADAL" clId="{2E7AA4A2-FE55-4354-AC2A-35617B61D2D3}"/>
    <pc:docChg chg="modSld">
      <pc:chgData name="Karin Wassmer" userId="db2bd37b-9450-4e84-a3be-08bffdb4b8ee" providerId="ADAL" clId="{2E7AA4A2-FE55-4354-AC2A-35617B61D2D3}" dt="2023-08-30T14:01:55.732" v="15" actId="20577"/>
      <pc:docMkLst>
        <pc:docMk/>
      </pc:docMkLst>
    </pc:docChg>
  </pc:docChgLst>
  <pc:docChgLst>
    <pc:chgData name="Nicole Abert" userId="b898a719-ab47-42ca-8272-a2970ebf7b30" providerId="ADAL" clId="{9F2CBA31-2109-44C4-B5CE-7B6561A324A3}"/>
    <pc:docChg chg="modSld">
      <pc:chgData name="Nicole Abert" userId="b898a719-ab47-42ca-8272-a2970ebf7b30" providerId="ADAL" clId="{9F2CBA31-2109-44C4-B5CE-7B6561A324A3}" dt="2024-08-22T10:01:18.112" v="48" actId="20577"/>
      <pc:docMkLst>
        <pc:docMk/>
      </pc:docMkLst>
      <pc:sldChg chg="addSp modSp mod">
        <pc:chgData name="Nicole Abert" userId="b898a719-ab47-42ca-8272-a2970ebf7b30" providerId="ADAL" clId="{9F2CBA31-2109-44C4-B5CE-7B6561A324A3}" dt="2024-08-22T10:01:18.112" v="48" actId="20577"/>
        <pc:sldMkLst>
          <pc:docMk/>
          <pc:sldMk cId="795986855" sldId="258"/>
        </pc:sldMkLst>
      </pc:sldChg>
    </pc:docChg>
  </pc:docChgLst>
  <pc:docChgLst>
    <pc:chgData name="Nicole Abert" userId="b898a719-ab47-42ca-8272-a2970ebf7b30" providerId="ADAL" clId="{32A3037E-E36A-4133-8635-4EBBF971A882}"/>
    <pc:docChg chg="undo custSel modSld">
      <pc:chgData name="Nicole Abert" userId="b898a719-ab47-42ca-8272-a2970ebf7b30" providerId="ADAL" clId="{32A3037E-E36A-4133-8635-4EBBF971A882}" dt="2024-12-10T13:03:47.123" v="35" actId="14100"/>
      <pc:docMkLst>
        <pc:docMk/>
      </pc:docMkLst>
      <pc:sldChg chg="addSp delSp modSp mod">
        <pc:chgData name="Nicole Abert" userId="b898a719-ab47-42ca-8272-a2970ebf7b30" providerId="ADAL" clId="{32A3037E-E36A-4133-8635-4EBBF971A882}" dt="2024-12-10T13:03:47.123" v="35" actId="14100"/>
        <pc:sldMkLst>
          <pc:docMk/>
          <pc:sldMk cId="795986855" sldId="258"/>
        </pc:sldMkLst>
      </pc:sldChg>
    </pc:docChg>
  </pc:docChgLst>
  <pc:docChgLst>
    <pc:chgData name="Carla Kägi" userId="d56b1912-216c-4e7d-b94b-f054289e1fd3" providerId="ADAL" clId="{3717AEF2-0E23-41CC-9B49-5ECA748271B3}"/>
    <pc:docChg chg="undo custSel modSld">
      <pc:chgData name="Carla Kägi" userId="d56b1912-216c-4e7d-b94b-f054289e1fd3" providerId="ADAL" clId="{3717AEF2-0E23-41CC-9B49-5ECA748271B3}" dt="2023-10-17T14:09:03.920" v="53" actId="20577"/>
      <pc:docMkLst>
        <pc:docMk/>
      </pc:docMkLst>
      <pc:sldChg chg="addSp delSp modSp mod">
        <pc:chgData name="Carla Kägi" userId="d56b1912-216c-4e7d-b94b-f054289e1fd3" providerId="ADAL" clId="{3717AEF2-0E23-41CC-9B49-5ECA748271B3}" dt="2023-10-17T14:09:03.920" v="53" actId="20577"/>
        <pc:sldMkLst>
          <pc:docMk/>
          <pc:sldMk cId="795986855" sldId="258"/>
        </pc:sldMkLst>
      </pc:sldChg>
    </pc:docChg>
  </pc:docChgLst>
  <pc:docChgLst>
    <pc:chgData name="Karin Wassmer" userId="db2bd37b-9450-4e84-a3be-08bffdb4b8ee" providerId="ADAL" clId="{FCBB0137-50DC-4153-BC29-E1AFD0923181}"/>
    <pc:docChg chg="modSld">
      <pc:chgData name="Karin Wassmer" userId="db2bd37b-9450-4e84-a3be-08bffdb4b8ee" providerId="ADAL" clId="{FCBB0137-50DC-4153-BC29-E1AFD0923181}" dt="2023-09-22T09:45:55.614" v="6"/>
      <pc:docMkLst>
        <pc:docMk/>
      </pc:docMkLst>
      <pc:sldChg chg="modSp mod">
        <pc:chgData name="Karin Wassmer" userId="db2bd37b-9450-4e84-a3be-08bffdb4b8ee" providerId="ADAL" clId="{FCBB0137-50DC-4153-BC29-E1AFD0923181}" dt="2023-09-22T09:45:55.614" v="6"/>
        <pc:sldMkLst>
          <pc:docMk/>
          <pc:sldMk cId="795986855" sldId="258"/>
        </pc:sldMkLst>
      </pc:sldChg>
    </pc:docChg>
  </pc:docChgLst>
  <pc:docChgLst>
    <pc:chgData name="Carla Kägi" userId="d56b1912-216c-4e7d-b94b-f054289e1fd3" providerId="ADAL" clId="{6118C6D2-569E-4AD3-AAF4-7D3D2914D224}"/>
    <pc:docChg chg="modSld">
      <pc:chgData name="Carla Kägi" userId="d56b1912-216c-4e7d-b94b-f054289e1fd3" providerId="ADAL" clId="{6118C6D2-569E-4AD3-AAF4-7D3D2914D224}" dt="2023-11-01T09:18:52.583" v="44" actId="14100"/>
      <pc:docMkLst>
        <pc:docMk/>
      </pc:docMkLst>
      <pc:sldChg chg="addSp modSp mod">
        <pc:chgData name="Carla Kägi" userId="d56b1912-216c-4e7d-b94b-f054289e1fd3" providerId="ADAL" clId="{6118C6D2-569E-4AD3-AAF4-7D3D2914D224}" dt="2023-11-01T09:18:52.583" v="44" actId="14100"/>
        <pc:sldMkLst>
          <pc:docMk/>
          <pc:sldMk cId="795986855" sldId="258"/>
        </pc:sldMkLst>
      </pc:sldChg>
    </pc:docChg>
  </pc:docChgLst>
  <pc:docChgLst>
    <pc:chgData name="Nicole Abert" userId="b898a719-ab47-42ca-8272-a2970ebf7b30" providerId="ADAL" clId="{1768693B-5018-4BB1-81F5-4503ED8E8B66}"/>
    <pc:docChg chg="modSld">
      <pc:chgData name="Nicole Abert" userId="b898a719-ab47-42ca-8272-a2970ebf7b30" providerId="ADAL" clId="{1768693B-5018-4BB1-81F5-4503ED8E8B66}" dt="2024-10-04T07:18:32.785" v="51" actId="6549"/>
      <pc:docMkLst>
        <pc:docMk/>
      </pc:docMkLst>
    </pc:docChg>
  </pc:docChgLst>
  <pc:docChgLst>
    <pc:chgData name="Carla Kägi" userId="d56b1912-216c-4e7d-b94b-f054289e1fd3" providerId="ADAL" clId="{C63189CD-67A8-4703-9370-F77238A05C3D}"/>
    <pc:docChg chg="modSld">
      <pc:chgData name="Carla Kägi" userId="d56b1912-216c-4e7d-b94b-f054289e1fd3" providerId="ADAL" clId="{C63189CD-67A8-4703-9370-F77238A05C3D}" dt="2024-09-30T09:41:17.025" v="5" actId="20577"/>
      <pc:docMkLst>
        <pc:docMk/>
      </pc:docMkLst>
    </pc:docChg>
  </pc:docChgLst>
  <pc:docChgLst>
    <pc:chgData name="Nicole Abert" userId="b898a719-ab47-42ca-8272-a2970ebf7b30" providerId="ADAL" clId="{62BC1D79-9BA6-4A20-B69C-56CC7851AA3C}"/>
    <pc:docChg chg="modSld">
      <pc:chgData name="Nicole Abert" userId="b898a719-ab47-42ca-8272-a2970ebf7b30" providerId="ADAL" clId="{62BC1D79-9BA6-4A20-B69C-56CC7851AA3C}" dt="2024-10-31T09:57:23.580" v="21" actId="20577"/>
      <pc:docMkLst>
        <pc:docMk/>
      </pc:docMkLst>
    </pc:docChg>
  </pc:docChgLst>
  <pc:docChgLst>
    <pc:chgData name="Nicole Abert" userId="b898a719-ab47-42ca-8272-a2970ebf7b30" providerId="ADAL" clId="{987C7B7B-FF77-4541-8CDF-0B1B9D30F45E}"/>
    <pc:docChg chg="custSel modSld">
      <pc:chgData name="Nicole Abert" userId="b898a719-ab47-42ca-8272-a2970ebf7b30" providerId="ADAL" clId="{987C7B7B-FF77-4541-8CDF-0B1B9D30F45E}" dt="2024-06-25T15:34:53.339" v="12" actId="478"/>
      <pc:docMkLst>
        <pc:docMk/>
      </pc:docMkLst>
    </pc:docChg>
  </pc:docChgLst>
  <pc:docChgLst>
    <pc:chgData name="Karin Wassmer" userId="db2bd37b-9450-4e84-a3be-08bffdb4b8ee" providerId="ADAL" clId="{107D11FD-C931-4EA5-B892-F51874506BFC}"/>
    <pc:docChg chg="modSld">
      <pc:chgData name="Karin Wassmer" userId="db2bd37b-9450-4e84-a3be-08bffdb4b8ee" providerId="ADAL" clId="{107D11FD-C931-4EA5-B892-F51874506BFC}" dt="2023-07-24T12:45:24.985" v="1" actId="20577"/>
      <pc:docMkLst>
        <pc:docMk/>
      </pc:docMkLst>
    </pc:docChg>
  </pc:docChgLst>
  <pc:docChgLst>
    <pc:chgData name="Karin Wassmer" userId="db2bd37b-9450-4e84-a3be-08bffdb4b8ee" providerId="ADAL" clId="{75C7D3FE-2496-4413-A383-1EF8FF513ED4}"/>
    <pc:docChg chg="modSld">
      <pc:chgData name="Karin Wassmer" userId="db2bd37b-9450-4e84-a3be-08bffdb4b8ee" providerId="ADAL" clId="{75C7D3FE-2496-4413-A383-1EF8FF513ED4}" dt="2023-06-27T08:09:21.112" v="22" actId="20577"/>
      <pc:docMkLst>
        <pc:docMk/>
      </pc:docMkLst>
      <pc:sldChg chg="modSp mod">
        <pc:chgData name="Karin Wassmer" userId="db2bd37b-9450-4e84-a3be-08bffdb4b8ee" providerId="ADAL" clId="{75C7D3FE-2496-4413-A383-1EF8FF513ED4}" dt="2023-06-27T08:09:21.112" v="22" actId="20577"/>
        <pc:sldMkLst>
          <pc:docMk/>
          <pc:sldMk cId="795986855" sldId="258"/>
        </pc:sldMkLst>
      </pc:sldChg>
    </pc:docChg>
  </pc:docChgLst>
  <pc:docChgLst>
    <pc:chgData name="Karin Wassmer" userId="db2bd37b-9450-4e84-a3be-08bffdb4b8ee" providerId="ADAL" clId="{F8C83BD3-46D4-4043-AEAC-C9AA7C419684}"/>
    <pc:docChg chg="modSld">
      <pc:chgData name="Karin Wassmer" userId="db2bd37b-9450-4e84-a3be-08bffdb4b8ee" providerId="ADAL" clId="{F8C83BD3-46D4-4043-AEAC-C9AA7C419684}" dt="2023-05-30T07:20:56.899" v="4" actId="20577"/>
      <pc:docMkLst>
        <pc:docMk/>
      </pc:docMkLst>
    </pc:docChg>
  </pc:docChgLst>
  <pc:docChgLst>
    <pc:chgData name="Nicole Abert" userId="b898a719-ab47-42ca-8272-a2970ebf7b30" providerId="ADAL" clId="{D7FB66AD-5039-4C42-8A49-AA7AD8FFEFB6}"/>
    <pc:docChg chg="undo redo custSel modSld">
      <pc:chgData name="Nicole Abert" userId="b898a719-ab47-42ca-8272-a2970ebf7b30" providerId="ADAL" clId="{D7FB66AD-5039-4C42-8A49-AA7AD8FFEFB6}" dt="2023-09-29T06:36:30.803" v="22" actId="14100"/>
      <pc:docMkLst>
        <pc:docMk/>
      </pc:docMkLst>
      <pc:sldChg chg="addSp delSp modSp mod">
        <pc:chgData name="Nicole Abert" userId="b898a719-ab47-42ca-8272-a2970ebf7b30" providerId="ADAL" clId="{D7FB66AD-5039-4C42-8A49-AA7AD8FFEFB6}" dt="2023-09-29T06:36:30.803" v="22" actId="14100"/>
        <pc:sldMkLst>
          <pc:docMk/>
          <pc:sldMk cId="795986855" sldId="258"/>
        </pc:sldMkLst>
      </pc:sldChg>
    </pc:docChg>
  </pc:docChgLst>
  <pc:docChgLst>
    <pc:chgData name="Carla Kägi" userId="d56b1912-216c-4e7d-b94b-f054289e1fd3" providerId="ADAL" clId="{AA037D2D-2A46-4B07-84FB-F1985ACF74FD}"/>
    <pc:docChg chg="custSel modSld">
      <pc:chgData name="Carla Kägi" userId="d56b1912-216c-4e7d-b94b-f054289e1fd3" providerId="ADAL" clId="{AA037D2D-2A46-4B07-84FB-F1985ACF74FD}" dt="2023-08-31T12:34:45.900" v="28" actId="20577"/>
      <pc:docMkLst>
        <pc:docMk/>
      </pc:docMkLst>
    </pc:docChg>
  </pc:docChgLst>
  <pc:docChgLst>
    <pc:chgData name="Carla Kägi" userId="d56b1912-216c-4e7d-b94b-f054289e1fd3" providerId="ADAL" clId="{3E5D9346-1683-40E4-8F6F-EECD16FEE143}"/>
    <pc:docChg chg="modSld">
      <pc:chgData name="Carla Kägi" userId="d56b1912-216c-4e7d-b94b-f054289e1fd3" providerId="ADAL" clId="{3E5D9346-1683-40E4-8F6F-EECD16FEE143}" dt="2024-07-31T09:37:19.938" v="30" actId="20577"/>
      <pc:docMkLst>
        <pc:docMk/>
      </pc:docMkLst>
    </pc:docChg>
  </pc:docChgLst>
  <pc:docChgLst>
    <pc:chgData name="Karin Wassmer" userId="db2bd37b-9450-4e84-a3be-08bffdb4b8ee" providerId="ADAL" clId="{723D3049-9D10-44DF-8A97-EECC040160E7}"/>
    <pc:docChg chg="undo custSel modSld">
      <pc:chgData name="Karin Wassmer" userId="db2bd37b-9450-4e84-a3be-08bffdb4b8ee" providerId="ADAL" clId="{723D3049-9D10-44DF-8A97-EECC040160E7}" dt="2023-05-04T14:33:12.229" v="38" actId="14100"/>
      <pc:docMkLst>
        <pc:docMk/>
      </pc:docMkLst>
    </pc:docChg>
  </pc:docChgLst>
  <pc:docChgLst>
    <pc:chgData name="Nicole Abert" userId="b898a719-ab47-42ca-8272-a2970ebf7b30" providerId="ADAL" clId="{1519E8F6-BAEF-4817-B8BE-94959AEDB0A7}"/>
    <pc:docChg chg="modSld">
      <pc:chgData name="Nicole Abert" userId="b898a719-ab47-42ca-8272-a2970ebf7b30" providerId="ADAL" clId="{1519E8F6-BAEF-4817-B8BE-94959AEDB0A7}" dt="2025-01-16T10:32:36.700" v="22" actId="20577"/>
      <pc:docMkLst>
        <pc:docMk/>
      </pc:docMkLst>
    </pc:docChg>
  </pc:docChgLst>
  <pc:docChgLst>
    <pc:chgData name="Carla Kägi" userId="d56b1912-216c-4e7d-b94b-f054289e1fd3" providerId="ADAL" clId="{00235424-F85E-41C8-89B8-665960602E0B}"/>
    <pc:docChg chg="modSld">
      <pc:chgData name="Carla Kägi" userId="d56b1912-216c-4e7d-b94b-f054289e1fd3" providerId="ADAL" clId="{00235424-F85E-41C8-89B8-665960602E0B}" dt="2025-06-27T09:52:26.851" v="17" actId="20577"/>
      <pc:docMkLst>
        <pc:docMk/>
      </pc:docMkLst>
      <pc:sldChg chg="modSp mod">
        <pc:chgData name="Carla Kägi" userId="d56b1912-216c-4e7d-b94b-f054289e1fd3" providerId="ADAL" clId="{00235424-F85E-41C8-89B8-665960602E0B}" dt="2025-06-27T09:52:26.851" v="17" actId="20577"/>
        <pc:sldMkLst>
          <pc:docMk/>
          <pc:sldMk cId="795986855" sldId="258"/>
        </pc:sldMkLst>
        <pc:spChg chg="mod">
          <ac:chgData name="Carla Kägi" userId="d56b1912-216c-4e7d-b94b-f054289e1fd3" providerId="ADAL" clId="{00235424-F85E-41C8-89B8-665960602E0B}" dt="2025-06-27T09:52:21.922" v="15" actId="20577"/>
          <ac:spMkLst>
            <pc:docMk/>
            <pc:sldMk cId="795986855" sldId="258"/>
            <ac:spMk id="3" creationId="{92F5701D-8496-CC15-EC9E-D6CFDC72DCCD}"/>
          </ac:spMkLst>
        </pc:spChg>
        <pc:spChg chg="mod">
          <ac:chgData name="Carla Kägi" userId="d56b1912-216c-4e7d-b94b-f054289e1fd3" providerId="ADAL" clId="{00235424-F85E-41C8-89B8-665960602E0B}" dt="2025-06-27T09:52:26.851" v="17" actId="20577"/>
          <ac:spMkLst>
            <pc:docMk/>
            <pc:sldMk cId="795986855" sldId="258"/>
            <ac:spMk id="24" creationId="{79056674-F87D-DD91-2283-900DCA49D1DB}"/>
          </ac:spMkLst>
        </pc:spChg>
      </pc:sldChg>
    </pc:docChg>
  </pc:docChgLst>
  <pc:docChgLst>
    <pc:chgData name="Karin Wassmer" userId="db2bd37b-9450-4e84-a3be-08bffdb4b8ee" providerId="ADAL" clId="{1CB4EEFA-0E1F-40F1-AF67-4959C700DAFF}"/>
    <pc:docChg chg="undo custSel modSld">
      <pc:chgData name="Karin Wassmer" userId="db2bd37b-9450-4e84-a3be-08bffdb4b8ee" providerId="ADAL" clId="{1CB4EEFA-0E1F-40F1-AF67-4959C700DAFF}" dt="2023-04-17T16:29:09.059" v="16"/>
      <pc:docMkLst>
        <pc:docMk/>
      </pc:docMkLst>
      <pc:sldChg chg="modSp mod">
        <pc:chgData name="Karin Wassmer" userId="db2bd37b-9450-4e84-a3be-08bffdb4b8ee" providerId="ADAL" clId="{1CB4EEFA-0E1F-40F1-AF67-4959C700DAFF}" dt="2023-04-17T16:29:09.059" v="16"/>
        <pc:sldMkLst>
          <pc:docMk/>
          <pc:sldMk cId="795986855" sldId="258"/>
        </pc:sldMkLst>
      </pc:sldChg>
    </pc:docChg>
  </pc:docChgLst>
  <pc:docChgLst>
    <pc:chgData name="Carla Kägi" userId="d56b1912-216c-4e7d-b94b-f054289e1fd3" providerId="ADAL" clId="{9ABF6650-5B9E-4847-932D-DACA0341526E}"/>
    <pc:docChg chg="modSld">
      <pc:chgData name="Carla Kägi" userId="d56b1912-216c-4e7d-b94b-f054289e1fd3" providerId="ADAL" clId="{9ABF6650-5B9E-4847-932D-DACA0341526E}" dt="2024-01-30T08:41:06.179" v="21" actId="20577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BCF0CB-3E7B-7B46-995F-B39E47BB94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EFD4-1329-7945-BD7A-17B1CB6702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B689-D7AC-2047-AE16-57F0693263B9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20322-C9AF-E349-A0F1-22E821C333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3ED16-D41B-8A41-A824-5036935CF4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AEE8A-A499-8745-9353-7FC41BC9C16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549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9690-DF4A-4B80-BE8B-DC7A3D52BB83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9D10A-4F88-4AB7-93F3-55FFBD5B1E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51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90415995-364F-4B20-B800-C0FFE25824AF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15999" y="4198923"/>
            <a:ext cx="7560000" cy="1368030"/>
          </a:xfrm>
          <a:ln>
            <a:solidFill>
              <a:schemeClr val="bg1"/>
            </a:solidFill>
          </a:ln>
        </p:spPr>
        <p:txBody>
          <a:bodyPr lIns="198000" tIns="144000" rIns="198000" bIns="144000" anchor="b" anchorCtr="0">
            <a:spAutoFit/>
          </a:bodyPr>
          <a:lstStyle>
            <a:lvl1pPr>
              <a:lnSpc>
                <a:spcPts val="42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160F6AF-60E6-4DE6-87D8-AFAC8084A5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806" y="548680"/>
            <a:ext cx="1726387" cy="14045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DBD9A420-28E7-6240-B6FE-71B31CF082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15999" y="5664991"/>
            <a:ext cx="7560000" cy="324743"/>
          </a:xfrm>
        </p:spPr>
        <p:txBody>
          <a:bodyPr vert="horz" lIns="198000" tIns="0" rIns="0" bIns="0" rtlCol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lang="de-CH" sz="1600" dirty="0">
                <a:solidFill>
                  <a:schemeClr val="bg1"/>
                </a:solidFill>
              </a:defRPr>
            </a:lvl1pPr>
          </a:lstStyle>
          <a:p>
            <a:pPr marL="0" lvl="0" indent="0">
              <a:spcAft>
                <a:spcPts val="0"/>
              </a:spcAft>
              <a:buNone/>
            </a:pPr>
            <a:r>
              <a:rPr lang="de-CH"/>
              <a:t>Optional: Anlass, Vorname Nachname, Datum</a:t>
            </a:r>
          </a:p>
        </p:txBody>
      </p:sp>
    </p:spTree>
    <p:extLst>
      <p:ext uri="{BB962C8B-B14F-4D97-AF65-F5344CB8AC3E}">
        <p14:creationId xmlns:p14="http://schemas.microsoft.com/office/powerpoint/2010/main" val="39450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/>
              <a:t>01.02.2022</a:t>
            </a:r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021388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201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73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3A4C66F-62BC-44C8-B51A-88F4D6CDA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356" y="549275"/>
            <a:ext cx="712409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13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 -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BEFF570-DEE3-1042-9A3D-9E92D52DC5AB}"/>
              </a:ext>
            </a:extLst>
          </p:cNvPr>
          <p:cNvSpPr/>
          <p:nvPr userDrawn="1"/>
        </p:nvSpPr>
        <p:spPr>
          <a:xfrm>
            <a:off x="6240463" y="3331372"/>
            <a:ext cx="4656569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tabLst>
                <a:tab pos="2843213" algn="l"/>
              </a:tabLst>
            </a:pPr>
            <a:r>
              <a:rPr lang="de-CH" sz="1200"/>
              <a:t>© Die Inhalte dieser Präsentation sind Eigentum von Bio Suisse und dürfen nur mit Genehmigung weiterverwendet werden.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843213" algn="l"/>
              </a:tabLst>
              <a:defRPr/>
            </a:pPr>
            <a:r>
              <a:rPr lang="de-CH" sz="1200"/>
              <a:t>© L</a:t>
            </a:r>
            <a:r>
              <a:rPr lang="fr-FR" sz="1200"/>
              <a:t>es contenus de cette présentation sont la propriété de Bio Suisse et ne peuvent être réutilisés sans autorisation.</a:t>
            </a:r>
            <a:endParaRPr lang="de-CH" sz="1200"/>
          </a:p>
        </p:txBody>
      </p:sp>
      <p:pic>
        <p:nvPicPr>
          <p:cNvPr id="8" name="Grafik 9">
            <a:extLst>
              <a:ext uri="{FF2B5EF4-FFF2-40B4-BE49-F238E27FC236}">
                <a16:creationId xmlns:a16="http://schemas.microsoft.com/office/drawing/2014/main" id="{13C4CE11-C5B1-DE47-BDDA-8C3F61D6E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664178"/>
          </a:xfrm>
          <a:prstGeom prst="rect">
            <a:avLst/>
          </a:prstGeom>
        </p:spPr>
      </p:pic>
      <p:pic>
        <p:nvPicPr>
          <p:cNvPr id="10" name="Picture 1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260848-3D27-8B47-B517-67784EE43DC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357828"/>
            <a:ext cx="6936432" cy="191904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D31C43-477B-A941-A85E-6ADC604A91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9351" y="3331372"/>
            <a:ext cx="4656569" cy="2690016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Datumsplatzhalter 1">
            <a:extLst>
              <a:ext uri="{FF2B5EF4-FFF2-40B4-BE49-F238E27FC236}">
                <a16:creationId xmlns:a16="http://schemas.microsoft.com/office/drawing/2014/main" id="{5A0E010D-8E47-BB46-B457-963345280A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56441" y="6456363"/>
            <a:ext cx="1080120" cy="98425"/>
          </a:xfrm>
        </p:spPr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15" name="Fußzeilenplatzhalter 2">
            <a:extLst>
              <a:ext uri="{FF2B5EF4-FFF2-40B4-BE49-F238E27FC236}">
                <a16:creationId xmlns:a16="http://schemas.microsoft.com/office/drawing/2014/main" id="{5A014681-99C8-254F-A9BF-ACDCB21C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3472" y="6456363"/>
            <a:ext cx="5400600" cy="98425"/>
          </a:xfrm>
        </p:spPr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16" name="Foliennummernplatzhalter 3">
            <a:extLst>
              <a:ext uri="{FF2B5EF4-FFF2-40B4-BE49-F238E27FC236}">
                <a16:creationId xmlns:a16="http://schemas.microsoft.com/office/drawing/2014/main" id="{85159D9E-D55A-3246-AB86-7C6EA1E2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4647" y="6456363"/>
            <a:ext cx="252028" cy="96837"/>
          </a:xfrm>
        </p:spPr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747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uf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08ECF-1FA4-C946-B3F6-0F476EAE5D89}"/>
              </a:ext>
            </a:extLst>
          </p:cNvPr>
          <p:cNvSpPr/>
          <p:nvPr userDrawn="1"/>
        </p:nvSpPr>
        <p:spPr>
          <a:xfrm>
            <a:off x="0" y="146050"/>
            <a:ext cx="12192000" cy="58753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err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AB4BF-31DB-114C-8E64-ACBF4B35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/>
              <a:t>01.02.2022</a:t>
            </a:r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B1970-E141-7E43-A7C5-0400B0DE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4E4DC-E960-CC4A-9931-EEFC330FD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DC0CFB-778C-3648-B421-E8C806A8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3" y="2327635"/>
            <a:ext cx="8029577" cy="1512168"/>
          </a:xfrm>
        </p:spPr>
        <p:txBody>
          <a:bodyPr wrap="square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75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695324" y="1557338"/>
            <a:ext cx="7092952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942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5256215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6240466" y="1557338"/>
            <a:ext cx="525621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567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3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BEF6A69-6109-6244-94B2-79607ECF758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075613" y="1557338"/>
            <a:ext cx="3421062" cy="44640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2721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5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75613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42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4403725" y="1557337"/>
            <a:ext cx="3379986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8075613" y="1557338"/>
            <a:ext cx="3421063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326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7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01.02.2022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2484441" cy="4464049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3467100" y="1557338"/>
            <a:ext cx="2484439" cy="4462746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 sz="1600"/>
            </a:lvl2pPr>
            <a:lvl3pPr marL="540000">
              <a:defRPr sz="1600"/>
            </a:lvl3pPr>
            <a:lvl4pPr marL="720000">
              <a:defRPr sz="1600"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BC8DBC4-F2EA-5C41-9EE8-4A97F0D861F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463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39DD7AF-A1DE-5C4C-9C80-A0F252D4B67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012238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643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C343-A514-3A41-95EE-87873892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/>
              <a:t>01.02.2022</a:t>
            </a:r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4" y="1557338"/>
            <a:ext cx="10801351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228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4" y="549275"/>
            <a:ext cx="10801351" cy="5741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557338"/>
            <a:ext cx="10801350" cy="4464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6441" y="6452915"/>
            <a:ext cx="108012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>
                <a:solidFill>
                  <a:schemeClr val="tx1"/>
                </a:solidFill>
              </a:defRPr>
            </a:lvl1pPr>
          </a:lstStyle>
          <a:p>
            <a:pPr algn="r"/>
            <a:r>
              <a:rPr lang="de-DE"/>
              <a:t>01.02.2022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3472" y="6452915"/>
            <a:ext cx="540060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lnSpc>
                <a:spcPts val="1000"/>
              </a:lnSpc>
              <a:defRPr lang="en-GB" sz="800" dirty="0" smtClean="0"/>
            </a:lvl1pPr>
          </a:lstStyle>
          <a:p>
            <a:r>
              <a:rPr lang="en-GB"/>
              <a:t>Organigramme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44647" y="6452915"/>
            <a:ext cx="252028" cy="96837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 b="1">
                <a:solidFill>
                  <a:schemeClr val="tx1"/>
                </a:solidFill>
              </a:defRPr>
            </a:lvl1pPr>
          </a:lstStyle>
          <a:p>
            <a:fld id="{90415995-364F-4B20-B800-C0FFE25824AF}" type="slidenum">
              <a:rPr lang="de-CH" smtClean="0"/>
              <a:pPr/>
              <a:t>‹Nr.›</a:t>
            </a:fld>
            <a:endParaRPr lang="de-CH" b="1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14547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59FBEB-1499-4C08-9BB3-66E81BCD06D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6182238"/>
            <a:ext cx="460455" cy="3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6" r:id="rId5"/>
    <p:sldLayoutId id="2147483663" r:id="rId6"/>
    <p:sldLayoutId id="2147483664" r:id="rId7"/>
    <p:sldLayoutId id="2147483657" r:id="rId8"/>
    <p:sldLayoutId id="2147483658" r:id="rId9"/>
    <p:sldLayoutId id="2147483659" r:id="rId10"/>
    <p:sldLayoutId id="2147483654" r:id="rId11"/>
    <p:sldLayoutId id="2147483655" r:id="rId12"/>
    <p:sldLayoutId id="2147483662" r:id="rId1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0000" algn="l" defTabSz="914400" rtl="0" eaLnBrk="1" latinLnBrk="0" hangingPunct="1">
        <a:lnSpc>
          <a:spcPts val="2000"/>
        </a:lnSpc>
        <a:spcBef>
          <a:spcPts val="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  <p15:guide id="4" pos="438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  <p15:guide id="7" orient="horz" pos="3793" userDrawn="1">
          <p15:clr>
            <a:srgbClr val="F26B43"/>
          </p15:clr>
        </p15:guide>
        <p15:guide id="8" orient="horz" pos="4065" userDrawn="1">
          <p15:clr>
            <a:srgbClr val="5ACBF0"/>
          </p15:clr>
        </p15:guide>
        <p15:guide id="9" orient="horz" pos="4129" userDrawn="1">
          <p15:clr>
            <a:srgbClr val="5ACBF0"/>
          </p15:clr>
        </p15:guide>
        <p15:guide id="10" pos="7242" userDrawn="1">
          <p15:clr>
            <a:srgbClr val="F26B43"/>
          </p15:clr>
        </p15:guide>
        <p15:guide id="11" orient="horz" pos="2387" userDrawn="1">
          <p15:clr>
            <a:srgbClr val="FBAE40"/>
          </p15:clr>
        </p15:guide>
        <p15:guide id="12" orient="horz" pos="1344" userDrawn="1">
          <p15:clr>
            <a:srgbClr val="F26B43"/>
          </p15:clr>
        </p15:guide>
        <p15:guide id="13" pos="2184" userDrawn="1">
          <p15:clr>
            <a:srgbClr val="FBAE40"/>
          </p15:clr>
        </p15:guide>
        <p15:guide id="14" pos="2094" userDrawn="1">
          <p15:clr>
            <a:srgbClr val="FBAE40"/>
          </p15:clr>
        </p15:guide>
        <p15:guide id="15" pos="2003" userDrawn="1">
          <p15:clr>
            <a:srgbClr val="FBAE40"/>
          </p15:clr>
        </p15:guide>
        <p15:guide id="16" pos="5496" userDrawn="1">
          <p15:clr>
            <a:srgbClr val="FBAE40"/>
          </p15:clr>
        </p15:guide>
        <p15:guide id="17" pos="5586" userDrawn="1">
          <p15:clr>
            <a:srgbClr val="FBAE40"/>
          </p15:clr>
        </p15:guide>
        <p15:guide id="18" pos="5677" userDrawn="1">
          <p15:clr>
            <a:srgbClr val="FBAE40"/>
          </p15:clr>
        </p15:guide>
        <p15:guide id="19" pos="2593" userDrawn="1">
          <p15:clr>
            <a:srgbClr val="FDE53C"/>
          </p15:clr>
        </p15:guide>
        <p15:guide id="21" pos="2774" userDrawn="1">
          <p15:clr>
            <a:srgbClr val="FDE53C"/>
          </p15:clr>
        </p15:guide>
        <p15:guide id="22" pos="4906" userDrawn="1">
          <p15:clr>
            <a:srgbClr val="FDE53C"/>
          </p15:clr>
        </p15:guide>
        <p15:guide id="24" pos="5087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E1736-B4C6-48B0-9BF7-A0640884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FINANZE &amp; SERVIZI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E25590F-F0DB-4DD5-B818-50F685AE0241}"/>
              </a:ext>
            </a:extLst>
          </p:cNvPr>
          <p:cNvSpPr/>
          <p:nvPr/>
        </p:nvSpPr>
        <p:spPr>
          <a:xfrm>
            <a:off x="4158785" y="1528357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Finanze</a:t>
            </a:r>
            <a:r>
              <a:rPr lang="de-DE" sz="800" b="1" dirty="0">
                <a:solidFill>
                  <a:schemeClr val="tx1"/>
                </a:solidFill>
              </a:rPr>
              <a:t> &amp; </a:t>
            </a:r>
            <a:r>
              <a:rPr lang="de-DE" sz="800" b="1" dirty="0" err="1">
                <a:solidFill>
                  <a:schemeClr val="tx1"/>
                </a:solidFill>
              </a:rPr>
              <a:t>Servizi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 err="1">
                <a:solidFill>
                  <a:schemeClr val="tx1"/>
                </a:solidFill>
              </a:rPr>
              <a:t>vacante</a:t>
            </a:r>
            <a:r>
              <a:rPr lang="de-DE" sz="8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2026FB0-CC1F-46FB-8917-3A512F1E324F}"/>
              </a:ext>
            </a:extLst>
          </p:cNvPr>
          <p:cNvSpPr/>
          <p:nvPr/>
        </p:nvSpPr>
        <p:spPr>
          <a:xfrm>
            <a:off x="624635" y="2873907"/>
            <a:ext cx="2052228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it-IT" sz="800" b="1" dirty="0">
                <a:solidFill>
                  <a:schemeClr val="tx1"/>
                </a:solidFill>
              </a:rPr>
              <a:t>Team Leader Risorse umane</a:t>
            </a:r>
          </a:p>
          <a:p>
            <a:pPr algn="ctr">
              <a:lnSpc>
                <a:spcPts val="1000"/>
              </a:lnSpc>
            </a:pPr>
            <a:r>
              <a:rPr lang="it-IT" sz="800" dirty="0">
                <a:solidFill>
                  <a:schemeClr val="tx1"/>
                </a:solidFill>
              </a:rPr>
              <a:t>Nicole Abert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1613363-E58F-400C-81BA-364FEEB7E9D5}"/>
              </a:ext>
            </a:extLst>
          </p:cNvPr>
          <p:cNvSpPr/>
          <p:nvPr/>
        </p:nvSpPr>
        <p:spPr>
          <a:xfrm>
            <a:off x="5418925" y="2254501"/>
            <a:ext cx="2231715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Responsabile</a:t>
            </a:r>
            <a:r>
              <a:rPr lang="de-DE" sz="800" b="1" dirty="0">
                <a:solidFill>
                  <a:schemeClr val="tx1"/>
                </a:solidFill>
              </a:rPr>
              <a:t> delle</a:t>
            </a:r>
            <a:br>
              <a:rPr lang="de-DE" sz="800" b="1" dirty="0">
                <a:solidFill>
                  <a:schemeClr val="tx1"/>
                </a:solidFill>
              </a:rPr>
            </a:br>
            <a:r>
              <a:rPr lang="de-DE" sz="800" b="1" dirty="0" err="1">
                <a:solidFill>
                  <a:schemeClr val="tx1"/>
                </a:solidFill>
              </a:rPr>
              <a:t>Contabilità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Christine Senger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0317DD3-CBA0-4A1E-A754-E82DA2C0D413}"/>
              </a:ext>
            </a:extLst>
          </p:cNvPr>
          <p:cNvSpPr/>
          <p:nvPr/>
        </p:nvSpPr>
        <p:spPr>
          <a:xfrm>
            <a:off x="5785149" y="2872862"/>
            <a:ext cx="2231714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en-US" sz="800" b="1" dirty="0" err="1">
                <a:solidFill>
                  <a:schemeClr val="tx1"/>
                </a:solidFill>
              </a:rPr>
              <a:t>Specialista</a:t>
            </a:r>
            <a:r>
              <a:rPr lang="en-US" sz="800" b="1" dirty="0">
                <a:solidFill>
                  <a:schemeClr val="tx1"/>
                </a:solidFill>
              </a:rPr>
              <a:t> </a:t>
            </a:r>
            <a:r>
              <a:rPr lang="en-US" sz="800" b="1" dirty="0" err="1">
                <a:solidFill>
                  <a:schemeClr val="tx1"/>
                </a:solidFill>
              </a:rPr>
              <a:t>Contabilità</a:t>
            </a:r>
            <a:endParaRPr lang="en-US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</a:rPr>
              <a:t>Mandy Piekarek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9FD2CFD-52AB-4449-AAA1-4C47521F6853}"/>
              </a:ext>
            </a:extLst>
          </p:cNvPr>
          <p:cNvSpPr/>
          <p:nvPr/>
        </p:nvSpPr>
        <p:spPr>
          <a:xfrm>
            <a:off x="886057" y="3481131"/>
            <a:ext cx="2052228" cy="46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Impiegato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Risorse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umane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Carla Kägi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918028C-55DA-4CB3-A16E-5335ED51A3A4}"/>
              </a:ext>
            </a:extLst>
          </p:cNvPr>
          <p:cNvSpPr/>
          <p:nvPr/>
        </p:nvSpPr>
        <p:spPr>
          <a:xfrm>
            <a:off x="3271609" y="3500090"/>
            <a:ext cx="2052228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Amministrazione</a:t>
            </a:r>
            <a:r>
              <a:rPr lang="de-DE" sz="800" b="1" dirty="0">
                <a:solidFill>
                  <a:schemeClr val="tx1"/>
                </a:solidFill>
              </a:rPr>
              <a:t>/ </a:t>
            </a:r>
            <a:r>
              <a:rPr lang="de-DE" sz="800" b="1" dirty="0" err="1">
                <a:solidFill>
                  <a:schemeClr val="tx1"/>
                </a:solidFill>
              </a:rPr>
              <a:t>Ricezione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it-IT" sz="800" dirty="0">
                <a:solidFill>
                  <a:schemeClr val="tx1"/>
                </a:solidFill>
              </a:rPr>
              <a:t>Christiane Bayer, Eliane Crivelli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BC15E27A-1690-4AA2-9A74-CDF4DAC0F48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418925" y="1959859"/>
            <a:ext cx="0" cy="18556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Verbinder: gewinkelt 47">
            <a:extLst>
              <a:ext uri="{FF2B5EF4-FFF2-40B4-BE49-F238E27FC236}">
                <a16:creationId xmlns:a16="http://schemas.microsoft.com/office/drawing/2014/main" id="{F0850892-1EE6-479F-AB84-CDB084DD9982}"/>
              </a:ext>
            </a:extLst>
          </p:cNvPr>
          <p:cNvCxnSpPr>
            <a:cxnSpLocks/>
          </p:cNvCxnSpPr>
          <p:nvPr/>
        </p:nvCxnSpPr>
        <p:spPr>
          <a:xfrm flipV="1">
            <a:off x="1807860" y="2163324"/>
            <a:ext cx="4726923" cy="801"/>
          </a:xfrm>
          <a:prstGeom prst="bentConnector3">
            <a:avLst>
              <a:gd name="adj1" fmla="val 50000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689C7C28-628C-49DB-8E17-424515F30F6F}"/>
              </a:ext>
            </a:extLst>
          </p:cNvPr>
          <p:cNvSpPr txBox="1"/>
          <p:nvPr/>
        </p:nvSpPr>
        <p:spPr>
          <a:xfrm>
            <a:off x="695324" y="5877272"/>
            <a:ext cx="1517039" cy="1974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de-CH" sz="800" dirty="0"/>
              <a:t>* </a:t>
            </a:r>
            <a:r>
              <a:rPr lang="de-CH" sz="800" dirty="0" err="1"/>
              <a:t>Membro</a:t>
            </a:r>
            <a:r>
              <a:rPr lang="de-CH" sz="800" dirty="0"/>
              <a:t> della </a:t>
            </a:r>
            <a:r>
              <a:rPr lang="de-CH" sz="800" dirty="0" err="1"/>
              <a:t>Direzione</a:t>
            </a:r>
            <a:endParaRPr lang="de-CH" sz="8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9056674-F87D-DD91-2283-900DCA49D1DB}"/>
              </a:ext>
            </a:extLst>
          </p:cNvPr>
          <p:cNvSpPr txBox="1"/>
          <p:nvPr/>
        </p:nvSpPr>
        <p:spPr>
          <a:xfrm flipH="1">
            <a:off x="11185644" y="6308725"/>
            <a:ext cx="405992" cy="126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800"/>
              <a:t>202507</a:t>
            </a:r>
            <a:endParaRPr lang="de-CH" sz="800" dirty="0"/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1B37469B-CD09-DBFB-4DD3-F6C811C4AC05}"/>
              </a:ext>
            </a:extLst>
          </p:cNvPr>
          <p:cNvCxnSpPr>
            <a:cxnSpLocks/>
          </p:cNvCxnSpPr>
          <p:nvPr/>
        </p:nvCxnSpPr>
        <p:spPr>
          <a:xfrm flipV="1">
            <a:off x="1807860" y="2164125"/>
            <a:ext cx="0" cy="691534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94215E9-6ABF-E886-466D-6BB652924005}"/>
              </a:ext>
            </a:extLst>
          </p:cNvPr>
          <p:cNvCxnSpPr>
            <a:cxnSpLocks/>
          </p:cNvCxnSpPr>
          <p:nvPr/>
        </p:nvCxnSpPr>
        <p:spPr>
          <a:xfrm>
            <a:off x="5505450" y="2685699"/>
            <a:ext cx="0" cy="1030391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187E6431-62E1-9469-BCA5-DDAE2A9795AD}"/>
              </a:ext>
            </a:extLst>
          </p:cNvPr>
          <p:cNvCxnSpPr>
            <a:cxnSpLocks/>
          </p:cNvCxnSpPr>
          <p:nvPr/>
        </p:nvCxnSpPr>
        <p:spPr>
          <a:xfrm flipV="1">
            <a:off x="685768" y="3304862"/>
            <a:ext cx="9460" cy="1064146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E53F1298-3190-9936-33E6-22DEC20A2B0A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297723" y="2163324"/>
            <a:ext cx="0" cy="1336766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2E83DD71-EA19-1AAD-5155-11C3D41CCBE8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6534783" y="2163324"/>
            <a:ext cx="0" cy="91177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>
            <a:extLst>
              <a:ext uri="{FF2B5EF4-FFF2-40B4-BE49-F238E27FC236}">
                <a16:creationId xmlns:a16="http://schemas.microsoft.com/office/drawing/2014/main" id="{5F5B54B2-3523-A574-08AE-C50FC05C59CD}"/>
              </a:ext>
            </a:extLst>
          </p:cNvPr>
          <p:cNvSpPr/>
          <p:nvPr/>
        </p:nvSpPr>
        <p:spPr>
          <a:xfrm>
            <a:off x="886057" y="4153008"/>
            <a:ext cx="2052228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Apprendisti</a:t>
            </a:r>
            <a:r>
              <a:rPr lang="de-DE" sz="800" b="1" dirty="0">
                <a:solidFill>
                  <a:schemeClr val="tx1"/>
                </a:solidFill>
              </a:rPr>
              <a:t> 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Jana Krämer, Livia Bilger, Roxane Giezendanner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F4D4A383-6FEA-7A47-7C07-1713E615B107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685768" y="3716090"/>
            <a:ext cx="2002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92F5701D-8496-CC15-EC9E-D6CFDC72DCCD}"/>
              </a:ext>
            </a:extLst>
          </p:cNvPr>
          <p:cNvSpPr/>
          <p:nvPr/>
        </p:nvSpPr>
        <p:spPr>
          <a:xfrm>
            <a:off x="5794610" y="3500090"/>
            <a:ext cx="2231714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en-US" sz="800" b="1" dirty="0" err="1">
                <a:solidFill>
                  <a:schemeClr val="tx1"/>
                </a:solidFill>
              </a:rPr>
              <a:t>Impiegato</a:t>
            </a:r>
            <a:r>
              <a:rPr lang="en-US" sz="800" b="1" dirty="0">
                <a:solidFill>
                  <a:schemeClr val="tx1"/>
                </a:solidFill>
              </a:rPr>
              <a:t> </a:t>
            </a:r>
            <a:r>
              <a:rPr lang="en-US" sz="800" b="1" dirty="0" err="1">
                <a:solidFill>
                  <a:schemeClr val="tx1"/>
                </a:solidFill>
              </a:rPr>
              <a:t>Contabilità</a:t>
            </a:r>
            <a:endParaRPr lang="en-US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</a:rPr>
              <a:t>Evelyne Foechterle, Miriam Party, Monika Hermann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76D7765C-A04D-51CB-1B9F-28A17E59C9E9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5514666" y="3716090"/>
            <a:ext cx="279944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660B923F-97F0-7FE6-F39B-8F555B54C374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5510058" y="3088862"/>
            <a:ext cx="275091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95961D80-A322-A708-5AB2-B4B16404C464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685768" y="4369008"/>
            <a:ext cx="2002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986855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Point-Präsentation">
  <a:themeElements>
    <a:clrScheme name="Bio Suisse">
      <a:dk1>
        <a:srgbClr val="000000"/>
      </a:dk1>
      <a:lt1>
        <a:srgbClr val="FFFFFF"/>
      </a:lt1>
      <a:dk2>
        <a:srgbClr val="4D4D4D"/>
      </a:dk2>
      <a:lt2>
        <a:srgbClr val="EAEAEA"/>
      </a:lt2>
      <a:accent1>
        <a:srgbClr val="ACBB00"/>
      </a:accent1>
      <a:accent2>
        <a:srgbClr val="00393F"/>
      </a:accent2>
      <a:accent3>
        <a:srgbClr val="267B39"/>
      </a:accent3>
      <a:accent4>
        <a:srgbClr val="8C0002"/>
      </a:accent4>
      <a:accent5>
        <a:srgbClr val="383384"/>
      </a:accent5>
      <a:accent6>
        <a:srgbClr val="39A22B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108000" tIns="108000" rIns="108000" bIns="108000" rtlCol="0" anchor="ctr" anchorCtr="1">
        <a:noAutofit/>
      </a:bodyPr>
      <a:lstStyle>
        <a:defPPr algn="ctr"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accent3"/>
          </a:solidFill>
          <a:headEnd type="none"/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err="1" smtClean="0"/>
        </a:defPPr>
      </a:lstStyle>
    </a:txDef>
  </a:objectDefaults>
  <a:extraClrSchemeLst>
    <a:extraClrScheme>
      <a:clrScheme name="Bio Suisse">
        <a:dk1>
          <a:srgbClr val="000000"/>
        </a:dk1>
        <a:lt1>
          <a:srgbClr val="FFFFFF"/>
        </a:lt1>
        <a:dk2>
          <a:srgbClr val="4D4D4D"/>
        </a:dk2>
        <a:lt2>
          <a:srgbClr val="EAEAEA"/>
        </a:lt2>
        <a:accent1>
          <a:srgbClr val="ACBB00"/>
        </a:accent1>
        <a:accent2>
          <a:srgbClr val="00393F"/>
        </a:accent2>
        <a:accent3>
          <a:srgbClr val="267B39"/>
        </a:accent3>
        <a:accent4>
          <a:srgbClr val="8C0002"/>
        </a:accent4>
        <a:accent5>
          <a:srgbClr val="383384"/>
        </a:accent5>
        <a:accent6>
          <a:srgbClr val="39A22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oSuisse_16_9.potx" id="{18E5018F-F405-486B-9635-65663DCDB234}" vid="{FA0F27C8-849A-4AD0-82CC-B8EF4B191B2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0c07e9-a4cc-4726-9705-e82f0ed25150">
      <Terms xmlns="http://schemas.microsoft.com/office/infopath/2007/PartnerControls"/>
    </lcf76f155ced4ddcb4097134ff3c332f>
    <TaxCatchAll xmlns="a0c6efcb-1797-4e7e-9ed9-6bf64d64053b" xsi:nil="true"/>
    <_Flow_SignoffStatus xmlns="830c07e9-a4cc-4726-9705-e82f0ed25150" xsi:nil="true"/>
    <Pfad xmlns="830c07e9-a4cc-4726-9705-e82f0ed25150">
      <Url xsi:nil="true"/>
      <Description xsi:nil="true"/>
    </Pfad>
    <gesichtet_x003f_ xmlns="830c07e9-a4cc-4726-9705-e82f0ed25150" xsi:nil="true"/>
    <Kommission_x002f_Gremium xmlns="830c07e9-a4cc-4726-9705-e82f0ed2515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CB878AEFFE2746B998B3F4F9DE19D9" ma:contentTypeVersion="23" ma:contentTypeDescription="Ein neues Dokument erstellen." ma:contentTypeScope="" ma:versionID="4c1529f640668923e3465668da72898d">
  <xsd:schema xmlns:xsd="http://www.w3.org/2001/XMLSchema" xmlns:xs="http://www.w3.org/2001/XMLSchema" xmlns:p="http://schemas.microsoft.com/office/2006/metadata/properties" xmlns:ns2="830c07e9-a4cc-4726-9705-e82f0ed25150" xmlns:ns3="a0c6efcb-1797-4e7e-9ed9-6bf64d64053b" targetNamespace="http://schemas.microsoft.com/office/2006/metadata/properties" ma:root="true" ma:fieldsID="00fd70845a5600a4468856fb5d58fe77" ns2:_="" ns3:_="">
    <xsd:import namespace="830c07e9-a4cc-4726-9705-e82f0ed25150"/>
    <xsd:import namespace="a0c6efcb-1797-4e7e-9ed9-6bf64d6405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SearchProperties" minOccurs="0"/>
                <xsd:element ref="ns2:MediaServiceObjectDetectorVersions" minOccurs="0"/>
                <xsd:element ref="ns2:Pfad" minOccurs="0"/>
                <xsd:element ref="ns2:gesichtet_x003f_" minOccurs="0"/>
                <xsd:element ref="ns2:MediaServiceBillingMetadata" minOccurs="0"/>
                <xsd:element ref="ns2:Kommission_x002f_Gremi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0c07e9-a4cc-4726-9705-e82f0ed251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27ad94a-83ef-40de-8c33-0897165ee4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tatus Unterschrift" ma:internalName="Status_x0020_Unterschrift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Pfad" ma:index="27" nillable="true" ma:displayName="Pfad" ma:format="Hyperlink" ma:internalName="Pfa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gesichtet_x003f_" ma:index="28" nillable="true" ma:displayName="gesichtet?" ma:format="Dropdown" ma:internalName="gesichtet_x003f_">
      <xsd:simpleType>
        <xsd:restriction base="dms:Text">
          <xsd:maxLength value="255"/>
        </xsd:restriction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  <xsd:element name="Kommission_x002f_Gremium" ma:index="30" nillable="true" ma:displayName="Kommission / Gremium" ma:format="Dropdown" ma:internalName="Kommission_x002f_Gremiu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KV"/>
                    <xsd:enumeration value="MKA"/>
                    <xsd:enumeration value="MKI"/>
                    <xsd:enumeration value="QG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6efcb-1797-4e7e-9ed9-6bf64d6405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89dd1e6-fcf2-4c6e-89dc-f224a55ccdf4}" ma:internalName="TaxCatchAll" ma:showField="CatchAllData" ma:web="a0c6efcb-1797-4e7e-9ed9-6bf64d6405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AE1A1E-687C-4E28-84A7-1A5341A676AB}">
  <ds:schemaRefs>
    <ds:schemaRef ds:uri="830c07e9-a4cc-4726-9705-e82f0ed25150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a0c6efcb-1797-4e7e-9ed9-6bf64d64053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0629441-2195-4841-9AE0-A7E7A48D5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0c07e9-a4cc-4726-9705-e82f0ed25150"/>
    <ds:schemaRef ds:uri="a0c6efcb-1797-4e7e-9ed9-6bf64d6405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7A956-2A1E-4CB1-A358-AFDE4E0E1FD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26df5719-08b2-46ac-960e-db85b2859db2}" enabled="0" method="" siteId="{26df5719-08b2-46ac-960e-db85b2859d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Vorlage PowerPoint-Präsentation</Template>
  <TotalTime>0</TotalTime>
  <Words>61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Vorlage PowerPoint-Präsentation</vt:lpstr>
      <vt:lpstr>FINANZE &amp; SERVIZI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Organigramm</dc:title>
  <dc:subject/>
  <dc:creator>Patricia Maurer</dc:creator>
  <cp:keywords/>
  <dc:description/>
  <cp:lastModifiedBy>Carla Kägi</cp:lastModifiedBy>
  <cp:revision>22</cp:revision>
  <cp:lastPrinted>2022-07-29T12:42:35Z</cp:lastPrinted>
  <dcterms:created xsi:type="dcterms:W3CDTF">2020-11-18T08:07:22Z</dcterms:created>
  <dcterms:modified xsi:type="dcterms:W3CDTF">2025-06-27T09:52:30Z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0x01010054CB878AEFFE2746B998B3F4F9DE19D9</vt:lpwstr>
  </property>
  <property fmtid="{D5CDD505-2E9C-101B-9397-08002B2CF9AE}" pid="3" name="MediaServiceImageTags">
    <vt:lpwstr/>
  </property>
</Properties>
</file>